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8"/>
  </p:notesMasterIdLst>
  <p:sldIdLst>
    <p:sldId id="256" r:id="rId2"/>
    <p:sldId id="259" r:id="rId3"/>
    <p:sldId id="264" r:id="rId4"/>
    <p:sldId id="265" r:id="rId5"/>
    <p:sldId id="261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DDED19-93C2-4342-AF16-0065D52BAA6D}" v="15" dt="2019-11-09T02:23:00.8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011" autoAdjust="0"/>
  </p:normalViewPr>
  <p:slideViewPr>
    <p:cSldViewPr snapToGrid="0">
      <p:cViewPr varScale="1">
        <p:scale>
          <a:sx n="53" d="100"/>
          <a:sy n="53" d="100"/>
        </p:scale>
        <p:origin x="11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ge Gross" userId="ae0757b16bccbced" providerId="LiveId" clId="{B1DDED19-93C2-4342-AF16-0065D52BAA6D}"/>
    <pc:docChg chg="custSel addSld modSld sldOrd">
      <pc:chgData name="Gage Gross" userId="ae0757b16bccbced" providerId="LiveId" clId="{B1DDED19-93C2-4342-AF16-0065D52BAA6D}" dt="2019-11-09T02:23:00.836" v="2987"/>
      <pc:docMkLst>
        <pc:docMk/>
      </pc:docMkLst>
      <pc:sldChg chg="modSp modNotesTx">
        <pc:chgData name="Gage Gross" userId="ae0757b16bccbced" providerId="LiveId" clId="{B1DDED19-93C2-4342-AF16-0065D52BAA6D}" dt="2019-11-05T19:53:57.195" v="1381" actId="20577"/>
        <pc:sldMkLst>
          <pc:docMk/>
          <pc:sldMk cId="3007544176" sldId="256"/>
        </pc:sldMkLst>
        <pc:spChg chg="mod">
          <ac:chgData name="Gage Gross" userId="ae0757b16bccbced" providerId="LiveId" clId="{B1DDED19-93C2-4342-AF16-0065D52BAA6D}" dt="2019-10-30T02:22:48.889" v="595" actId="20577"/>
          <ac:spMkLst>
            <pc:docMk/>
            <pc:sldMk cId="3007544176" sldId="256"/>
            <ac:spMk id="3" creationId="{8FA931CB-F22D-4B5C-BE4E-D48781E6120D}"/>
          </ac:spMkLst>
        </pc:spChg>
      </pc:sldChg>
      <pc:sldChg chg="modNotesTx">
        <pc:chgData name="Gage Gross" userId="ae0757b16bccbced" providerId="LiveId" clId="{B1DDED19-93C2-4342-AF16-0065D52BAA6D}" dt="2019-11-06T02:15:42.531" v="1739" actId="20577"/>
        <pc:sldMkLst>
          <pc:docMk/>
          <pc:sldMk cId="2831006661" sldId="257"/>
        </pc:sldMkLst>
      </pc:sldChg>
      <pc:sldChg chg="modSp modNotesTx">
        <pc:chgData name="Gage Gross" userId="ae0757b16bccbced" providerId="LiveId" clId="{B1DDED19-93C2-4342-AF16-0065D52BAA6D}" dt="2019-11-06T02:26:20.955" v="2548" actId="20577"/>
        <pc:sldMkLst>
          <pc:docMk/>
          <pc:sldMk cId="1943484927" sldId="258"/>
        </pc:sldMkLst>
        <pc:spChg chg="mod">
          <ac:chgData name="Gage Gross" userId="ae0757b16bccbced" providerId="LiveId" clId="{B1DDED19-93C2-4342-AF16-0065D52BAA6D}" dt="2019-11-04T19:45:49.782" v="745" actId="20577"/>
          <ac:spMkLst>
            <pc:docMk/>
            <pc:sldMk cId="1943484927" sldId="258"/>
            <ac:spMk id="3" creationId="{EEC5460F-C868-4A24-9DFE-C1CF6C456F6D}"/>
          </ac:spMkLst>
        </pc:spChg>
      </pc:sldChg>
      <pc:sldChg chg="modSp modNotesTx">
        <pc:chgData name="Gage Gross" userId="ae0757b16bccbced" providerId="LiveId" clId="{B1DDED19-93C2-4342-AF16-0065D52BAA6D}" dt="2019-11-05T19:47:39.492" v="1185" actId="20577"/>
        <pc:sldMkLst>
          <pc:docMk/>
          <pc:sldMk cId="1540770010" sldId="259"/>
        </pc:sldMkLst>
        <pc:spChg chg="mod">
          <ac:chgData name="Gage Gross" userId="ae0757b16bccbced" providerId="LiveId" clId="{B1DDED19-93C2-4342-AF16-0065D52BAA6D}" dt="2019-11-05T19:47:39.492" v="1185" actId="20577"/>
          <ac:spMkLst>
            <pc:docMk/>
            <pc:sldMk cId="1540770010" sldId="259"/>
            <ac:spMk id="3" creationId="{F86751EC-B1B6-4A26-854D-DD5C380BE813}"/>
          </ac:spMkLst>
        </pc:spChg>
      </pc:sldChg>
      <pc:sldChg chg="modSp add">
        <pc:chgData name="Gage Gross" userId="ae0757b16bccbced" providerId="LiveId" clId="{B1DDED19-93C2-4342-AF16-0065D52BAA6D}" dt="2019-10-27T07:19:17.129" v="104"/>
        <pc:sldMkLst>
          <pc:docMk/>
          <pc:sldMk cId="3919220023" sldId="260"/>
        </pc:sldMkLst>
        <pc:spChg chg="mod">
          <ac:chgData name="Gage Gross" userId="ae0757b16bccbced" providerId="LiveId" clId="{B1DDED19-93C2-4342-AF16-0065D52BAA6D}" dt="2019-10-27T07:19:14.647" v="103" actId="20577"/>
          <ac:spMkLst>
            <pc:docMk/>
            <pc:sldMk cId="3919220023" sldId="260"/>
            <ac:spMk id="2" creationId="{F2CCB425-E194-425A-9B67-64D09D8D4043}"/>
          </ac:spMkLst>
        </pc:spChg>
        <pc:spChg chg="mod">
          <ac:chgData name="Gage Gross" userId="ae0757b16bccbced" providerId="LiveId" clId="{B1DDED19-93C2-4342-AF16-0065D52BAA6D}" dt="2019-10-27T07:19:17.129" v="104"/>
          <ac:spMkLst>
            <pc:docMk/>
            <pc:sldMk cId="3919220023" sldId="260"/>
            <ac:spMk id="3" creationId="{14DE1D1B-DE8D-4DD2-8C32-0AD60860F7A7}"/>
          </ac:spMkLst>
        </pc:spChg>
      </pc:sldChg>
      <pc:sldChg chg="modSp add modNotesTx">
        <pc:chgData name="Gage Gross" userId="ae0757b16bccbced" providerId="LiveId" clId="{B1DDED19-93C2-4342-AF16-0065D52BAA6D}" dt="2019-11-06T03:21:59.770" v="2917" actId="20577"/>
        <pc:sldMkLst>
          <pc:docMk/>
          <pc:sldMk cId="1907816841" sldId="261"/>
        </pc:sldMkLst>
        <pc:spChg chg="mod">
          <ac:chgData name="Gage Gross" userId="ae0757b16bccbced" providerId="LiveId" clId="{B1DDED19-93C2-4342-AF16-0065D52BAA6D}" dt="2019-10-27T07:19:32.668" v="120" actId="20577"/>
          <ac:spMkLst>
            <pc:docMk/>
            <pc:sldMk cId="1907816841" sldId="261"/>
            <ac:spMk id="2" creationId="{C0832540-CAB0-4DBF-8C13-1722C75DDCAA}"/>
          </ac:spMkLst>
        </pc:spChg>
        <pc:spChg chg="mod">
          <ac:chgData name="Gage Gross" userId="ae0757b16bccbced" providerId="LiveId" clId="{B1DDED19-93C2-4342-AF16-0065D52BAA6D}" dt="2019-11-05T19:44:33.896" v="1183" actId="20577"/>
          <ac:spMkLst>
            <pc:docMk/>
            <pc:sldMk cId="1907816841" sldId="261"/>
            <ac:spMk id="3" creationId="{62F32C55-105B-4AA3-B516-541C50B4FE57}"/>
          </ac:spMkLst>
        </pc:spChg>
      </pc:sldChg>
      <pc:sldChg chg="addSp delSp modSp add ord modNotesTx">
        <pc:chgData name="Gage Gross" userId="ae0757b16bccbced" providerId="LiveId" clId="{B1DDED19-93C2-4342-AF16-0065D52BAA6D}" dt="2019-11-05T19:49:35.458" v="1186" actId="20577"/>
        <pc:sldMkLst>
          <pc:docMk/>
          <pc:sldMk cId="3836719270" sldId="262"/>
        </pc:sldMkLst>
        <pc:spChg chg="mod">
          <ac:chgData name="Gage Gross" userId="ae0757b16bccbced" providerId="LiveId" clId="{B1DDED19-93C2-4342-AF16-0065D52BAA6D}" dt="2019-10-27T07:26:50.324" v="131" actId="20577"/>
          <ac:spMkLst>
            <pc:docMk/>
            <pc:sldMk cId="3836719270" sldId="262"/>
            <ac:spMk id="2" creationId="{1ED5B1D9-B4DF-4DC4-ABA7-992929968C67}"/>
          </ac:spMkLst>
        </pc:spChg>
        <pc:spChg chg="del mod">
          <ac:chgData name="Gage Gross" userId="ae0757b16bccbced" providerId="LiveId" clId="{B1DDED19-93C2-4342-AF16-0065D52BAA6D}" dt="2019-11-02T18:24:35.738" v="682"/>
          <ac:spMkLst>
            <pc:docMk/>
            <pc:sldMk cId="3836719270" sldId="262"/>
            <ac:spMk id="3" creationId="{4AD72305-0F69-46AC-B1AF-51262D335777}"/>
          </ac:spMkLst>
        </pc:spChg>
        <pc:picChg chg="add mod">
          <ac:chgData name="Gage Gross" userId="ae0757b16bccbced" providerId="LiveId" clId="{B1DDED19-93C2-4342-AF16-0065D52BAA6D}" dt="2019-11-02T18:24:35.738" v="682"/>
          <ac:picMkLst>
            <pc:docMk/>
            <pc:sldMk cId="3836719270" sldId="262"/>
            <ac:picMk id="4" creationId="{82847C97-28CE-4C9A-A6CF-71C830A86F3D}"/>
          </ac:picMkLst>
        </pc:picChg>
      </pc:sldChg>
      <pc:sldChg chg="modSp add modNotesTx">
        <pc:chgData name="Gage Gross" userId="ae0757b16bccbced" providerId="LiveId" clId="{B1DDED19-93C2-4342-AF16-0065D52BAA6D}" dt="2019-11-06T03:25:10.569" v="2965" actId="20577"/>
        <pc:sldMkLst>
          <pc:docMk/>
          <pc:sldMk cId="1591740053" sldId="263"/>
        </pc:sldMkLst>
        <pc:spChg chg="mod">
          <ac:chgData name="Gage Gross" userId="ae0757b16bccbced" providerId="LiveId" clId="{B1DDED19-93C2-4342-AF16-0065D52BAA6D}" dt="2019-10-27T07:31:45.100" v="493" actId="20577"/>
          <ac:spMkLst>
            <pc:docMk/>
            <pc:sldMk cId="1591740053" sldId="263"/>
            <ac:spMk id="2" creationId="{A7C55AEA-AC77-44C6-B7CC-9A9417A67454}"/>
          </ac:spMkLst>
        </pc:spChg>
        <pc:spChg chg="mod">
          <ac:chgData name="Gage Gross" userId="ae0757b16bccbced" providerId="LiveId" clId="{B1DDED19-93C2-4342-AF16-0065D52BAA6D}" dt="2019-10-27T07:35:37.833" v="587" actId="20577"/>
          <ac:spMkLst>
            <pc:docMk/>
            <pc:sldMk cId="1591740053" sldId="263"/>
            <ac:spMk id="3" creationId="{6586F3F7-9624-4518-ACA9-BF661DE78F09}"/>
          </ac:spMkLst>
        </pc:spChg>
      </pc:sldChg>
      <pc:sldChg chg="addSp delSp modSp add modAnim">
        <pc:chgData name="Gage Gross" userId="ae0757b16bccbced" providerId="LiveId" clId="{B1DDED19-93C2-4342-AF16-0065D52BAA6D}" dt="2019-11-09T02:22:35.547" v="2985" actId="1076"/>
        <pc:sldMkLst>
          <pc:docMk/>
          <pc:sldMk cId="2183502221" sldId="264"/>
        </pc:sldMkLst>
        <pc:spChg chg="mod">
          <ac:chgData name="Gage Gross" userId="ae0757b16bccbced" providerId="LiveId" clId="{B1DDED19-93C2-4342-AF16-0065D52BAA6D}" dt="2019-11-09T02:22:03.549" v="2982" actId="20577"/>
          <ac:spMkLst>
            <pc:docMk/>
            <pc:sldMk cId="2183502221" sldId="264"/>
            <ac:spMk id="2" creationId="{2F3506E6-4005-4549-90F6-7A8BA90AAF46}"/>
          </ac:spMkLst>
        </pc:spChg>
        <pc:spChg chg="del">
          <ac:chgData name="Gage Gross" userId="ae0757b16bccbced" providerId="LiveId" clId="{B1DDED19-93C2-4342-AF16-0065D52BAA6D}" dt="2019-11-09T02:22:24.347" v="2983"/>
          <ac:spMkLst>
            <pc:docMk/>
            <pc:sldMk cId="2183502221" sldId="264"/>
            <ac:spMk id="3" creationId="{8E26E55C-2A5F-49CA-A7BD-5984F5F475FF}"/>
          </ac:spMkLst>
        </pc:spChg>
        <pc:picChg chg="add mod">
          <ac:chgData name="Gage Gross" userId="ae0757b16bccbced" providerId="LiveId" clId="{B1DDED19-93C2-4342-AF16-0065D52BAA6D}" dt="2019-11-09T02:22:35.547" v="2985" actId="1076"/>
          <ac:picMkLst>
            <pc:docMk/>
            <pc:sldMk cId="2183502221" sldId="264"/>
            <ac:picMk id="4" creationId="{C8D5989F-792A-4526-824D-D265BE1AC346}"/>
          </ac:picMkLst>
        </pc:picChg>
      </pc:sldChg>
      <pc:sldChg chg="add ord">
        <pc:chgData name="Gage Gross" userId="ae0757b16bccbced" providerId="LiveId" clId="{B1DDED19-93C2-4342-AF16-0065D52BAA6D}" dt="2019-11-09T02:23:00.836" v="2987"/>
        <pc:sldMkLst>
          <pc:docMk/>
          <pc:sldMk cId="1226327250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2FA5F3-D4C2-4681-8562-8F76D0D7B51B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DE06C2-9D4D-4BF2-BB62-3C9E54793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236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evening, my name is Gage Gross.  With me is Dr Don Black.  Tonight we will present to you our efforts at Adapting NASA GMAT Software for Lunar Mission Simulation.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E06C2-9D4D-4BF2-BB62-3C9E547934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02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E06C2-9D4D-4BF2-BB62-3C9E547934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97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E06C2-9D4D-4BF2-BB62-3C9E547934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57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you need an affordable tool </a:t>
            </a:r>
          </a:p>
          <a:p>
            <a:r>
              <a:rPr lang="en-US" dirty="0"/>
              <a:t>The industry needs a more affordable tool for satellite builders (companies, students, etc.) </a:t>
            </a:r>
          </a:p>
          <a:p>
            <a:r>
              <a:rPr lang="en-US" dirty="0"/>
              <a:t>More of a focus into satellite development (</a:t>
            </a:r>
            <a:r>
              <a:rPr lang="en-US" dirty="0" err="1"/>
              <a:t>smallsats</a:t>
            </a:r>
            <a:r>
              <a:rPr lang="en-US" dirty="0"/>
              <a:t>)</a:t>
            </a:r>
          </a:p>
          <a:p>
            <a:r>
              <a:rPr lang="en-US" dirty="0"/>
              <a:t>Taking open source software and adapting it as needed.</a:t>
            </a:r>
          </a:p>
          <a:p>
            <a:r>
              <a:rPr lang="en-US" dirty="0"/>
              <a:t>Trying to build a team that can develop this product.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E06C2-9D4D-4BF2-BB62-3C9E547934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98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Astro engineers who know how to code up a GNC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E06C2-9D4D-4BF2-BB62-3C9E547934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69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F360BBAD-F0E2-4D5F-B5DF-228B02E3A6D4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89A33C2-A573-43B2-A28B-59CA2F608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58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BBAD-F0E2-4D5F-B5DF-228B02E3A6D4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33C2-A573-43B2-A28B-59CA2F608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72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360BBAD-F0E2-4D5F-B5DF-228B02E3A6D4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89A33C2-A573-43B2-A28B-59CA2F608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38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360BBAD-F0E2-4D5F-B5DF-228B02E3A6D4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89A33C2-A573-43B2-A28B-59CA2F608F0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6035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360BBAD-F0E2-4D5F-B5DF-228B02E3A6D4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89A33C2-A573-43B2-A28B-59CA2F608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39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BBAD-F0E2-4D5F-B5DF-228B02E3A6D4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33C2-A573-43B2-A28B-59CA2F608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270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BBAD-F0E2-4D5F-B5DF-228B02E3A6D4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33C2-A573-43B2-A28B-59CA2F608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55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BBAD-F0E2-4D5F-B5DF-228B02E3A6D4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33C2-A573-43B2-A28B-59CA2F608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35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360BBAD-F0E2-4D5F-B5DF-228B02E3A6D4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89A33C2-A573-43B2-A28B-59CA2F608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59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BBAD-F0E2-4D5F-B5DF-228B02E3A6D4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33C2-A573-43B2-A28B-59CA2F608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22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360BBAD-F0E2-4D5F-B5DF-228B02E3A6D4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89A33C2-A573-43B2-A28B-59CA2F608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792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BBAD-F0E2-4D5F-B5DF-228B02E3A6D4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33C2-A573-43B2-A28B-59CA2F608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08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BBAD-F0E2-4D5F-B5DF-228B02E3A6D4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33C2-A573-43B2-A28B-59CA2F608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444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BBAD-F0E2-4D5F-B5DF-228B02E3A6D4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33C2-A573-43B2-A28B-59CA2F608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71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BBAD-F0E2-4D5F-B5DF-228B02E3A6D4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33C2-A573-43B2-A28B-59CA2F608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12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BBAD-F0E2-4D5F-B5DF-228B02E3A6D4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33C2-A573-43B2-A28B-59CA2F608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61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BBAD-F0E2-4D5F-B5DF-228B02E3A6D4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33C2-A573-43B2-A28B-59CA2F608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527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0BBAD-F0E2-4D5F-B5DF-228B02E3A6D4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A33C2-A573-43B2-A28B-59CA2F608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4129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bdQIi7QWs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bdQIi7QWsc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150D1-A47E-4F80-BEFA-0FF72D0847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Adapting NASA GMAT Software for Lunar Mission Simulation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A931CB-F22D-4B5C-BE4E-D48781E612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Gage Gross</a:t>
            </a:r>
          </a:p>
          <a:p>
            <a:r>
              <a:rPr lang="en-US" dirty="0"/>
              <a:t>Don V. Black, PhD</a:t>
            </a:r>
          </a:p>
        </p:txBody>
      </p:sp>
    </p:spTree>
    <p:extLst>
      <p:ext uri="{BB962C8B-B14F-4D97-AF65-F5344CB8AC3E}">
        <p14:creationId xmlns:p14="http://schemas.microsoft.com/office/powerpoint/2010/main" val="3007544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E02BD-53F4-4ABA-83FF-8B6C4CF51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751EC-B1B6-4A26-854D-DD5C380BE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Goal of our team is to implement a software module to the NASA GMAT software that implements attitude control capabilities.</a:t>
            </a:r>
          </a:p>
          <a:p>
            <a:r>
              <a:rPr lang="en-US" dirty="0"/>
              <a:t>Beneficial to amateur and collegiate level Aerospace/Astronautical Engineers</a:t>
            </a:r>
          </a:p>
          <a:p>
            <a:r>
              <a:rPr lang="en-US" dirty="0"/>
              <a:t>Current GMAT lacks attitude control necessary to point solar panels, thrusters, etc.</a:t>
            </a:r>
          </a:p>
          <a:p>
            <a:r>
              <a:rPr lang="en-US" dirty="0"/>
              <a:t>Primary design programs</a:t>
            </a:r>
          </a:p>
          <a:p>
            <a:pPr lvl="1"/>
            <a:r>
              <a:rPr lang="en-US" dirty="0"/>
              <a:t>GMAT: Primary software</a:t>
            </a:r>
          </a:p>
          <a:p>
            <a:pPr lvl="1"/>
            <a:r>
              <a:rPr lang="en-US" dirty="0"/>
              <a:t>MATLAB/Simulink: Prototyping platform</a:t>
            </a:r>
          </a:p>
          <a:p>
            <a:pPr lvl="1"/>
            <a:r>
              <a:rPr lang="en-US" dirty="0"/>
              <a:t>Python: test runner/evaluation method/verifier</a:t>
            </a:r>
          </a:p>
          <a:p>
            <a:r>
              <a:rPr lang="en-US" dirty="0">
                <a:hlinkClick r:id="rId3"/>
              </a:rPr>
              <a:t>https://www.youtube.com/watch?v=RbdQIi7QWsc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770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506E6-4005-4549-90F6-7A8BA90AA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Gmat</a:t>
            </a:r>
            <a:r>
              <a:rPr lang="en-US" dirty="0"/>
              <a:t> simulation </a:t>
            </a:r>
          </a:p>
        </p:txBody>
      </p:sp>
      <p:pic>
        <p:nvPicPr>
          <p:cNvPr id="4" name="GMAT at work">
            <a:hlinkClick r:id="" action="ppaction://media"/>
            <a:extLst>
              <a:ext uri="{FF2B5EF4-FFF2-40B4-BE49-F238E27FC236}">
                <a16:creationId xmlns:a16="http://schemas.microsoft.com/office/drawing/2014/main" id="{C8D5989F-792A-4526-824D-D265BE1AC346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94138" y="1830503"/>
            <a:ext cx="8403724" cy="4832904"/>
          </a:xfrm>
        </p:spPr>
      </p:pic>
    </p:spTree>
    <p:extLst>
      <p:ext uri="{BB962C8B-B14F-4D97-AF65-F5344CB8AC3E}">
        <p14:creationId xmlns:p14="http://schemas.microsoft.com/office/powerpoint/2010/main" val="218350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E02BD-53F4-4ABA-83FF-8B6C4CF51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751EC-B1B6-4A26-854D-DD5C380BE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Goal of our team is to implement a software module to the NASA GMAT software that implements attitude control capabilities.</a:t>
            </a:r>
          </a:p>
          <a:p>
            <a:r>
              <a:rPr lang="en-US" dirty="0"/>
              <a:t>Beneficial to amateur and collegiate level Aerospace/Astronautical Engineers</a:t>
            </a:r>
          </a:p>
          <a:p>
            <a:r>
              <a:rPr lang="en-US" dirty="0"/>
              <a:t>Current GMAT lacks attitude control necessary to point solar panels, thrusters, etc.</a:t>
            </a:r>
          </a:p>
          <a:p>
            <a:r>
              <a:rPr lang="en-US" dirty="0"/>
              <a:t>Primary design programs</a:t>
            </a:r>
          </a:p>
          <a:p>
            <a:pPr lvl="1"/>
            <a:r>
              <a:rPr lang="en-US" dirty="0"/>
              <a:t>GMAT: Primary software</a:t>
            </a:r>
          </a:p>
          <a:p>
            <a:pPr lvl="1"/>
            <a:r>
              <a:rPr lang="en-US" dirty="0"/>
              <a:t>MATLAB/Simulink: Prototyping platform</a:t>
            </a:r>
          </a:p>
          <a:p>
            <a:pPr lvl="1"/>
            <a:r>
              <a:rPr lang="en-US" dirty="0"/>
              <a:t>Python: test runner/evaluation method/verifier</a:t>
            </a:r>
          </a:p>
          <a:p>
            <a:r>
              <a:rPr lang="en-US" dirty="0">
                <a:hlinkClick r:id="rId3"/>
              </a:rPr>
              <a:t>https://www.youtube.com/watch?v=RbdQIi7QWsc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327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32540-CAB0-4DBF-8C13-1722C75DD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32C55-105B-4AA3-B516-541C50B4F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Estimated 11,600 </a:t>
            </a:r>
            <a:r>
              <a:rPr lang="en-US" dirty="0" err="1"/>
              <a:t>SmallSats</a:t>
            </a:r>
            <a:r>
              <a:rPr lang="en-US" dirty="0"/>
              <a:t> to be launched by 2030</a:t>
            </a:r>
          </a:p>
          <a:p>
            <a:r>
              <a:rPr lang="en-US" dirty="0"/>
              <a:t>Market program as enterprise level support</a:t>
            </a:r>
          </a:p>
          <a:p>
            <a:pPr lvl="1"/>
            <a:r>
              <a:rPr lang="en-US" dirty="0"/>
              <a:t>Provide professional support as strategic partners</a:t>
            </a:r>
          </a:p>
          <a:p>
            <a:r>
              <a:rPr lang="en-US" dirty="0"/>
              <a:t>Potential customers</a:t>
            </a:r>
          </a:p>
          <a:p>
            <a:pPr lvl="1"/>
            <a:r>
              <a:rPr lang="en-US" dirty="0"/>
              <a:t>U.S. Government (NASA, NRO, etc.)</a:t>
            </a:r>
          </a:p>
          <a:p>
            <a:pPr lvl="1"/>
            <a:r>
              <a:rPr lang="en-US" dirty="0"/>
              <a:t>Bradford Space, Inc.</a:t>
            </a:r>
          </a:p>
          <a:p>
            <a:pPr lvl="1"/>
            <a:r>
              <a:rPr lang="en-US" dirty="0" err="1"/>
              <a:t>Astranis</a:t>
            </a:r>
            <a:r>
              <a:rPr lang="en-US" dirty="0"/>
              <a:t> Space Technologies</a:t>
            </a:r>
          </a:p>
          <a:p>
            <a:r>
              <a:rPr lang="en-US" dirty="0"/>
              <a:t>Gateway to future endeavors (impulse, solar-electric, </a:t>
            </a:r>
            <a:r>
              <a:rPr lang="en-US"/>
              <a:t>light sails…)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816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55AEA-AC77-44C6-B7CC-9A9417A67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Recruitment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6F3F7-9624-4518-ACA9-BF661DE78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Aerospace/Mechanical, Power, and Software Engineers wanted</a:t>
            </a:r>
          </a:p>
          <a:p>
            <a:r>
              <a:rPr lang="en-US" dirty="0"/>
              <a:t>Also looking for Strategic Partners and Investors</a:t>
            </a:r>
          </a:p>
          <a:p>
            <a:endParaRPr lang="en-US" dirty="0"/>
          </a:p>
          <a:p>
            <a:r>
              <a:rPr lang="en-US" dirty="0"/>
              <a:t>Find us at </a:t>
            </a:r>
            <a:r>
              <a:rPr lang="en-US" b="1" dirty="0"/>
              <a:t>digitalsats.com</a:t>
            </a:r>
            <a:endParaRPr lang="en-US" dirty="0"/>
          </a:p>
          <a:p>
            <a:r>
              <a:rPr lang="en-US" dirty="0"/>
              <a:t>Join us at our Monday night meeting.  Register at </a:t>
            </a:r>
            <a:r>
              <a:rPr lang="en-US" b="1" dirty="0"/>
              <a:t>meetup.com/</a:t>
            </a:r>
            <a:r>
              <a:rPr lang="en-US" b="1" dirty="0" err="1"/>
              <a:t>smallsats</a:t>
            </a:r>
            <a:r>
              <a:rPr lang="en-US" b="1" dirty="0"/>
              <a:t> </a:t>
            </a:r>
            <a:r>
              <a:rPr lang="en-US" dirty="0"/>
              <a:t>for time and location.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740053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6183</TotalTime>
  <Words>386</Words>
  <Application>Microsoft Office PowerPoint</Application>
  <PresentationFormat>Widescreen</PresentationFormat>
  <Paragraphs>49</Paragraphs>
  <Slides>6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Century Gothic</vt:lpstr>
      <vt:lpstr>Vapor Trail</vt:lpstr>
      <vt:lpstr>Adapting NASA GMAT Software for Lunar Mission Simulation</vt:lpstr>
      <vt:lpstr>Vision</vt:lpstr>
      <vt:lpstr>Gmat simulation </vt:lpstr>
      <vt:lpstr>Vision</vt:lpstr>
      <vt:lpstr>Business Plan</vt:lpstr>
      <vt:lpstr>Recruitment 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Adapting NASA GMAT Software for Lunar Mission Simulation</dc:title>
  <dc:creator>Gage Gross</dc:creator>
  <cp:lastModifiedBy>Gage Gross</cp:lastModifiedBy>
  <cp:revision>16</cp:revision>
  <dcterms:created xsi:type="dcterms:W3CDTF">2019-10-27T04:22:29Z</dcterms:created>
  <dcterms:modified xsi:type="dcterms:W3CDTF">2019-11-09T02:23:07Z</dcterms:modified>
</cp:coreProperties>
</file>