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50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622288-D4E2-408A-A902-A22292E3875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F20869-95F3-488A-912B-C39E47EDA52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u/kbaqflOVwS" TargetMode="External"/><Relationship Id="rId2" Type="http://schemas.openxmlformats.org/officeDocument/2006/relationships/hyperlink" Target="https://us02web.zoom.us/j/84343181998?pwd=SzBaelRnTHZwWHAvVDdKd1AvcGR3Zz0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0100" y="4953000"/>
            <a:ext cx="7810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Join Zoom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Meeting</a:t>
            </a: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r>
              <a:rPr lang="en-US" sz="1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https://us02web.zoom.us/j/84343181998?pwd=SzBaelRnTHZwWHAvVDdKd1AvcGR3Zz09</a:t>
            </a:r>
            <a:endParaRPr lang="en-US" sz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Meeting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ID: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843 4318 1998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Password: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036273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One tap mobile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+19292056099,,84343181998#,,,,,,0#,,036273# US (New York)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+13017158592,,84343181998#,,,,,,0#,,036273# US (Germantown)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Dial by your location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       +1 929 205 6099 US (New York)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       +1 301 715 8592 US (Germantown)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       +1 312 626 6799 US (Chicago)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       +1 669 900 6833 US (San Jose)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       +1 253 215 8782 US (Tacoma)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        +1 346 248 7799 US (Houston)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Meeting ID: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843 4318 1998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Password: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036273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Find your local number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https://us02web.zoom.us/u/kbaqflOVwS</a:t>
            </a:r>
            <a:endParaRPr lang="en-US" sz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590" y="3623563"/>
            <a:ext cx="2218389" cy="161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768096" y="1609096"/>
            <a:ext cx="180390" cy="583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11790" y="25156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AMERICAN INSTITUTE OF AERONAUTICS &amp; ASTRONAUTICS</a:t>
            </a:r>
            <a:r>
              <a:rPr lang="en-US" sz="16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               </a:t>
            </a:r>
            <a:endParaRPr lang="en-US" sz="16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8486" y="1832145"/>
            <a:ext cx="57021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honor of Veteran’s day, the AIAA DE Section is hosting a panel discussion with active and retired personnel from the U.S. Armed Services:. Andy Meyer, Lee Baird, Mike Van Dyke, and Eric Auzenne are on our panel, they will discuss a little about their time in the service and their transition to their positions at Northrop </a:t>
            </a:r>
            <a:r>
              <a:rPr lang="en-US" sz="1600" dirty="0" err="1" smtClean="0"/>
              <a:t>Gurmman</a:t>
            </a:r>
            <a:r>
              <a:rPr lang="en-US" sz="1600" dirty="0" smtClean="0"/>
              <a:t> now.  They will answer questions from the moderator and the audience. Please join us as we recognize our veterans and bring </a:t>
            </a:r>
            <a:r>
              <a:rPr lang="en-US" sz="1600" smtClean="0"/>
              <a:t>your questions!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1278490" y="31081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b="1" kern="1600" dirty="0">
                <a:solidFill>
                  <a:srgbClr val="FF0000"/>
                </a:solidFill>
                <a:latin typeface="Arial Black" panose="020B0A04020102020204" pitchFamily="34" charset="0"/>
              </a:rPr>
              <a:t>AIAA DELAWARE SECTION PRESENTS</a:t>
            </a:r>
            <a:endParaRPr lang="en-US" sz="1200" b="1" kern="160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4838" y="609600"/>
            <a:ext cx="499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CAREER ENHANCEMENT/EDUCATION</a:t>
            </a:r>
          </a:p>
          <a:p>
            <a:pPr algn="ctr"/>
            <a:r>
              <a:rPr lang="en-US" dirty="0"/>
              <a:t>LUNCH LECTURE SERIES PROGRAM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9049" y="3962400"/>
            <a:ext cx="370315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Date:</a:t>
            </a:r>
            <a:r>
              <a:rPr lang="en-US" sz="1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 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Thursday, 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Nov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ember 19</a:t>
            </a:r>
            <a:r>
              <a:rPr lang="en-US" sz="19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th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 </a:t>
            </a:r>
            <a:endParaRPr lang="en-US" sz="1900" b="1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n-US" sz="19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Time: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 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12-1pm EST</a:t>
            </a:r>
            <a:endParaRPr lang="en-US" sz="1900" b="1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n-US" sz="19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Location: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 Virtual, Zoom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8517055"/>
            <a:ext cx="583941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14600" algn="l"/>
                <a:tab pos="5086350" algn="l"/>
              </a:tabLst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more information contact:   </a:t>
            </a:r>
            <a:endParaRPr 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514600" algn="l"/>
                <a:tab pos="5086350" algn="l"/>
              </a:tabLst>
            </a:pPr>
            <a:r>
              <a:rPr lang="en-US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Nice, </a:t>
            </a:r>
            <a:r>
              <a:rPr lang="en-US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Chair                         	410-392-1311</a:t>
            </a:r>
            <a:endParaRPr lang="en-US" sz="11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514600" algn="l"/>
                <a:tab pos="5086350" algn="l"/>
              </a:tabLst>
            </a:pPr>
            <a:r>
              <a:rPr lang="en-US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Noah Gold, 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Chair       	410-392-1771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6833" y="1098966"/>
            <a:ext cx="620871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u="sng" dirty="0" smtClean="0">
                <a:solidFill>
                  <a:schemeClr val="accent1"/>
                </a:solidFill>
                <a:effectLst/>
                <a:latin typeface="Forte" panose="03060902040502070203" pitchFamily="66" charset="0"/>
              </a:rPr>
              <a:t>U.S. Armed Services Veterans Panel</a:t>
            </a:r>
            <a:endParaRPr lang="en-US" sz="2400" dirty="0">
              <a:solidFill>
                <a:schemeClr val="accent1"/>
              </a:solidFill>
              <a:effectLst/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rgbClr val="242852"/>
      </a:dk1>
      <a:lt1>
        <a:sysClr val="window" lastClr="FFFFFF"/>
      </a:lt1>
      <a:dk2>
        <a:srgbClr val="0A4193"/>
      </a:dk2>
      <a:lt2>
        <a:srgbClr val="D8D8D8"/>
      </a:lt2>
      <a:accent1>
        <a:srgbClr val="07306E"/>
      </a:accent1>
      <a:accent2>
        <a:srgbClr val="9297CF"/>
      </a:accent2>
      <a:accent3>
        <a:srgbClr val="7F8FA9"/>
      </a:accent3>
      <a:accent4>
        <a:srgbClr val="4A66AC"/>
      </a:accent4>
      <a:accent5>
        <a:srgbClr val="000099"/>
      </a:accent5>
      <a:accent6>
        <a:srgbClr val="1B1E3D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11380</TotalTime>
  <Words>317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Berlin Sans FB Demi</vt:lpstr>
      <vt:lpstr>Calibri</vt:lpstr>
      <vt:lpstr>Cambria</vt:lpstr>
      <vt:lpstr>Forte</vt:lpstr>
      <vt:lpstr>Gill Sans MT</vt:lpstr>
      <vt:lpstr>Times New Roman</vt:lpstr>
      <vt:lpstr>Verdana</vt:lpstr>
      <vt:lpstr>Wingdings 2</vt:lpstr>
      <vt:lpstr>Solstice</vt:lpstr>
      <vt:lpstr>PowerPoint Presentation</vt:lpstr>
    </vt:vector>
  </TitlesOfParts>
  <Company>ATK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GRASSO</dc:creator>
  <cp:lastModifiedBy>Larson, Christina M</cp:lastModifiedBy>
  <cp:revision>110</cp:revision>
  <cp:lastPrinted>2017-02-09T19:40:48Z</cp:lastPrinted>
  <dcterms:created xsi:type="dcterms:W3CDTF">2014-02-06T14:25:25Z</dcterms:created>
  <dcterms:modified xsi:type="dcterms:W3CDTF">2020-11-09T20:20:30Z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23277d51-fce6-4f39-a3ba-4c980650914b</vt:lpwstr>
  </property>
  <property fmtid="{D5CDD505-2E9C-101B-9397-08002B2CF9AE}" pid="3" name="ATKCategory">
    <vt:lpwstr>Public</vt:lpwstr>
  </property>
</Properties>
</file>