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144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9"/>
    <p:restoredTop sz="94654"/>
  </p:normalViewPr>
  <p:slideViewPr>
    <p:cSldViewPr snapToGrid="0">
      <p:cViewPr varScale="1">
        <p:scale>
          <a:sx n="49" d="100"/>
          <a:sy n="49" d="100"/>
        </p:scale>
        <p:origin x="23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1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9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2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8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2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1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8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9D6A-5C24-4DC2-89EE-B9B4E326CFE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D4192-471D-4D56-BF71-2490CBF83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nding and Logo | AIAA">
            <a:extLst>
              <a:ext uri="{FF2B5EF4-FFF2-40B4-BE49-F238E27FC236}">
                <a16:creationId xmlns:a16="http://schemas.microsoft.com/office/drawing/2014/main" id="{94F5B4D4-BEFF-4D6E-A171-0EBB41787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9" y="8509309"/>
            <a:ext cx="1485474" cy="49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00C1E-A05B-433C-BBB0-6A297A54C094}"/>
              </a:ext>
            </a:extLst>
          </p:cNvPr>
          <p:cNvSpPr/>
          <p:nvPr/>
        </p:nvSpPr>
        <p:spPr>
          <a:xfrm>
            <a:off x="508379" y="3657377"/>
            <a:ext cx="5841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SunRISE</a:t>
            </a: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Opening a New Window on the Sun</a:t>
            </a:r>
            <a:endParaRPr lang="en-US" sz="2000" i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EB125-DC38-4085-9303-BF61CAA6BBBB}"/>
              </a:ext>
            </a:extLst>
          </p:cNvPr>
          <p:cNvSpPr/>
          <p:nvPr/>
        </p:nvSpPr>
        <p:spPr>
          <a:xfrm>
            <a:off x="386149" y="4206796"/>
            <a:ext cx="60856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Abstract: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SunRISE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unique instrument that will fly about 300km above geosynchronous height to observe the radio emissions of the Sun, related to Coronal Mass Ejections (CME) and flares. The six space vehicles (~6U sized) will fly in a loose formation about 10 km across, and include a 100 kHz to 23 MHz receiver and a GNSS receiver which provides accurate time and position knowledge.  The recorded signals are post processed on the ground to localize the source of the emissions.</a:t>
            </a:r>
          </a:p>
          <a:p>
            <a:pPr algn="just"/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space vehicles are now in storage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awaiting launch in late 2024 to 2025. I’ll be discussing the interesting (and challenging) path to get there.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2E237-B34B-4BA6-A176-38E4E17FB623}"/>
              </a:ext>
            </a:extLst>
          </p:cNvPr>
          <p:cNvSpPr/>
          <p:nvPr/>
        </p:nvSpPr>
        <p:spPr>
          <a:xfrm>
            <a:off x="1771330" y="6416520"/>
            <a:ext cx="4700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Bio: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Lux is the project manager of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SunRISE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Previously, he managed a DARPA cubesat mission to measure propagation of radio signals through the ionosphere. He also was the Co-PI for the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Testbed which flew on ISS to demonstrate Software Defined Radios. 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Before joining JPL in 1998, Mr. Lux worked in physical special effects company creating the world’s largest artificial tornado, among other effects. A California Professional Engineer, he’s also run a software business.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4DE1E-30FB-4E21-AA53-AE4B5EFFE1EE}"/>
              </a:ext>
            </a:extLst>
          </p:cNvPr>
          <p:cNvSpPr txBox="1"/>
          <p:nvPr/>
        </p:nvSpPr>
        <p:spPr>
          <a:xfrm>
            <a:off x="772804" y="148755"/>
            <a:ext cx="53123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AIAA San Gabriel Valley Seminar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March 20, 2024 at 1pm PST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</a:rPr>
              <a:t>RSVP online:</a:t>
            </a:r>
            <a:r>
              <a:rPr lang="en-US" sz="1600" dirty="0"/>
              <a:t> </a:t>
            </a:r>
            <a:r>
              <a:rPr lang="en-US" sz="1600" b="1" dirty="0">
                <a:solidFill>
                  <a:schemeClr val="accent1"/>
                </a:solidFill>
              </a:rPr>
              <a:t>http://tinyurl.com/aiaa-sunrise</a:t>
            </a:r>
            <a:endParaRPr lang="en-US" sz="12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ADB1D2-7FBB-4EB6-AA04-E1379600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9" y="6427336"/>
            <a:ext cx="1397436" cy="16455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FCB66F-CFAD-4E7E-B969-5B7ABB72A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85" y="1054659"/>
            <a:ext cx="3578724" cy="26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98527F099C543B8365BD5DB53DBF9" ma:contentTypeVersion="16" ma:contentTypeDescription="Create a new document." ma:contentTypeScope="" ma:versionID="a6946abe4d1fa1aaa0bb48131ea83f42">
  <xsd:schema xmlns:xsd="http://www.w3.org/2001/XMLSchema" xmlns:xs="http://www.w3.org/2001/XMLSchema" xmlns:p="http://schemas.microsoft.com/office/2006/metadata/properties" xmlns:ns3="dfe1ac97-793b-4b9c-ad8b-26051246cce8" xmlns:ns4="49c381a7-df57-4760-ab3f-b3b4ace2e8a1" targetNamespace="http://schemas.microsoft.com/office/2006/metadata/properties" ma:root="true" ma:fieldsID="6bb48e66d571d4ddea4f6eaadac711d6" ns3:_="" ns4:_="">
    <xsd:import namespace="dfe1ac97-793b-4b9c-ad8b-26051246cce8"/>
    <xsd:import namespace="49c381a7-df57-4760-ab3f-b3b4ace2e8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1ac97-793b-4b9c-ad8b-26051246c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381a7-df57-4760-ab3f-b3b4ace2e8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fe1ac97-793b-4b9c-ad8b-26051246cce8" xsi:nil="true"/>
  </documentManagement>
</p:properties>
</file>

<file path=customXml/itemProps1.xml><?xml version="1.0" encoding="utf-8"?>
<ds:datastoreItem xmlns:ds="http://schemas.openxmlformats.org/officeDocument/2006/customXml" ds:itemID="{214EFDD5-E91C-469E-8F8D-B539D497B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1ac97-793b-4b9c-ad8b-26051246cce8"/>
    <ds:schemaRef ds:uri="49c381a7-df57-4760-ab3f-b3b4ace2e8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75EC9-699E-48E4-A066-84D748C924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E83EEA-5620-4718-AB07-2ABD35A7B9A0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fe1ac97-793b-4b9c-ad8b-26051246cce8"/>
    <ds:schemaRef ds:uri="http://purl.org/dc/elements/1.1/"/>
    <ds:schemaRef ds:uri="49c381a7-df57-4760-ab3f-b3b4ace2e8a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239</Words>
  <Application>Microsoft Office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</dc:creator>
  <cp:lastModifiedBy>Stacey</cp:lastModifiedBy>
  <cp:revision>16</cp:revision>
  <cp:lastPrinted>2021-10-16T02:15:38Z</cp:lastPrinted>
  <dcterms:created xsi:type="dcterms:W3CDTF">2021-10-15T20:19:22Z</dcterms:created>
  <dcterms:modified xsi:type="dcterms:W3CDTF">2024-02-28T23:53:45Z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0x010100A0198527F099C543B8365BD5DB53DBF9</vt:lpwstr>
  </property>
</Properties>
</file>