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405" r:id="rId5"/>
    <p:sldId id="404" r:id="rId6"/>
    <p:sldId id="406" r:id="rId7"/>
    <p:sldId id="414" r:id="rId8"/>
    <p:sldId id="2167" r:id="rId9"/>
    <p:sldId id="2166" r:id="rId10"/>
    <p:sldId id="2168" r:id="rId11"/>
    <p:sldId id="407" r:id="rId12"/>
    <p:sldId id="408" r:id="rId13"/>
    <p:sldId id="411" r:id="rId14"/>
    <p:sldId id="413" r:id="rId15"/>
    <p:sldId id="409" r:id="rId16"/>
    <p:sldId id="2170" r:id="rId17"/>
    <p:sldId id="412" r:id="rId18"/>
    <p:sldId id="2169" r:id="rId19"/>
  </p:sldIdLst>
  <p:sldSz cx="9144000" cy="5143500" type="screen16x9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1pPr>
    <a:lvl2pPr marL="3429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2pPr>
    <a:lvl3pPr marL="6858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3pPr>
    <a:lvl4pPr marL="10287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4pPr>
    <a:lvl5pPr marL="1371600" algn="l" rtl="0" fontAlgn="base">
      <a:spcBef>
        <a:spcPct val="0"/>
      </a:spcBef>
      <a:spcAft>
        <a:spcPct val="0"/>
      </a:spcAft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5pPr>
    <a:lvl6pPr marL="17145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6pPr>
    <a:lvl7pPr marL="20574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7pPr>
    <a:lvl8pPr marL="24003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8pPr>
    <a:lvl9pPr marL="2743200" algn="l" defTabSz="685800" rtl="0" eaLnBrk="1" latinLnBrk="0" hangingPunct="1">
      <a:defRPr sz="1800" kern="1200">
        <a:solidFill>
          <a:schemeClr val="tx1"/>
        </a:solidFill>
        <a:latin typeface="Arial" charset="0"/>
        <a:ea typeface="ＭＳ Ｐゴシック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D9FA"/>
    <a:srgbClr val="0B3A7F"/>
    <a:srgbClr val="E98B01"/>
    <a:srgbClr val="FF0000"/>
    <a:srgbClr val="1380DC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B978F5-0940-4901-B4E9-8F68D075FB68}" v="43" dt="2022-10-07T00:39:24.0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65" autoAdjust="0"/>
    <p:restoredTop sz="95872" autoAdjust="0"/>
  </p:normalViewPr>
  <p:slideViewPr>
    <p:cSldViewPr>
      <p:cViewPr varScale="1">
        <p:scale>
          <a:sx n="73" d="100"/>
          <a:sy n="73" d="100"/>
        </p:scale>
        <p:origin x="72" y="14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5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Johnson" userId="16b809ec20c49b7c" providerId="LiveId" clId="{3FB978F5-0940-4901-B4E9-8F68D075FB68}"/>
    <pc:docChg chg="undo custSel delSld modSld sldOrd">
      <pc:chgData name="Kevin Johnson" userId="16b809ec20c49b7c" providerId="LiveId" clId="{3FB978F5-0940-4901-B4E9-8F68D075FB68}" dt="2022-10-07T00:40:37.520" v="1071" actId="20577"/>
      <pc:docMkLst>
        <pc:docMk/>
      </pc:docMkLst>
      <pc:sldChg chg="addSp delSp modSp mod">
        <pc:chgData name="Kevin Johnson" userId="16b809ec20c49b7c" providerId="LiveId" clId="{3FB978F5-0940-4901-B4E9-8F68D075FB68}" dt="2022-10-06T23:19:05.729" v="1006" actId="1076"/>
        <pc:sldMkLst>
          <pc:docMk/>
          <pc:sldMk cId="324064373" sldId="404"/>
        </pc:sldMkLst>
        <pc:spChg chg="mod">
          <ac:chgData name="Kevin Johnson" userId="16b809ec20c49b7c" providerId="LiveId" clId="{3FB978F5-0940-4901-B4E9-8F68D075FB68}" dt="2022-10-06T23:19:04.044" v="1005" actId="1076"/>
          <ac:spMkLst>
            <pc:docMk/>
            <pc:sldMk cId="324064373" sldId="404"/>
            <ac:spMk id="6" creationId="{00000000-0000-0000-0000-000000000000}"/>
          </ac:spMkLst>
        </pc:spChg>
        <pc:picChg chg="add del mod">
          <ac:chgData name="Kevin Johnson" userId="16b809ec20c49b7c" providerId="LiveId" clId="{3FB978F5-0940-4901-B4E9-8F68D075FB68}" dt="2022-10-06T23:18:12.399" v="982" actId="478"/>
          <ac:picMkLst>
            <pc:docMk/>
            <pc:sldMk cId="324064373" sldId="404"/>
            <ac:picMk id="3" creationId="{5DBE4D9A-042C-967C-2801-9B0A6E2FCB9C}"/>
          </ac:picMkLst>
        </pc:picChg>
        <pc:picChg chg="add mod ord">
          <ac:chgData name="Kevin Johnson" userId="16b809ec20c49b7c" providerId="LiveId" clId="{3FB978F5-0940-4901-B4E9-8F68D075FB68}" dt="2022-10-06T23:19:05.729" v="1006" actId="1076"/>
          <ac:picMkLst>
            <pc:docMk/>
            <pc:sldMk cId="324064373" sldId="404"/>
            <ac:picMk id="5" creationId="{D03D601C-D516-CC0E-9782-E3554B8DEC1B}"/>
          </ac:picMkLst>
        </pc:picChg>
      </pc:sldChg>
      <pc:sldChg chg="modSp mod">
        <pc:chgData name="Kevin Johnson" userId="16b809ec20c49b7c" providerId="LiveId" clId="{3FB978F5-0940-4901-B4E9-8F68D075FB68}" dt="2022-10-06T22:08:21.821" v="971" actId="313"/>
        <pc:sldMkLst>
          <pc:docMk/>
          <pc:sldMk cId="2959174477" sldId="407"/>
        </pc:sldMkLst>
        <pc:spChg chg="mod">
          <ac:chgData name="Kevin Johnson" userId="16b809ec20c49b7c" providerId="LiveId" clId="{3FB978F5-0940-4901-B4E9-8F68D075FB68}" dt="2022-10-06T21:38:35.848" v="95" actId="6549"/>
          <ac:spMkLst>
            <pc:docMk/>
            <pc:sldMk cId="2959174477" sldId="407"/>
            <ac:spMk id="2" creationId="{BC1C3BCF-0761-ACA0-2258-A9BA2135A7AD}"/>
          </ac:spMkLst>
        </pc:spChg>
        <pc:spChg chg="mod">
          <ac:chgData name="Kevin Johnson" userId="16b809ec20c49b7c" providerId="LiveId" clId="{3FB978F5-0940-4901-B4E9-8F68D075FB68}" dt="2022-10-06T22:08:21.821" v="971" actId="313"/>
          <ac:spMkLst>
            <pc:docMk/>
            <pc:sldMk cId="2959174477" sldId="407"/>
            <ac:spMk id="3" creationId="{A659AC02-744D-D994-0A4B-6FF16B5AC266}"/>
          </ac:spMkLst>
        </pc:spChg>
      </pc:sldChg>
      <pc:sldChg chg="addSp delSp modSp mod">
        <pc:chgData name="Kevin Johnson" userId="16b809ec20c49b7c" providerId="LiveId" clId="{3FB978F5-0940-4901-B4E9-8F68D075FB68}" dt="2022-10-06T21:50:16.056" v="457" actId="20577"/>
        <pc:sldMkLst>
          <pc:docMk/>
          <pc:sldMk cId="2496664658" sldId="408"/>
        </pc:sldMkLst>
        <pc:spChg chg="mod">
          <ac:chgData name="Kevin Johnson" userId="16b809ec20c49b7c" providerId="LiveId" clId="{3FB978F5-0940-4901-B4E9-8F68D075FB68}" dt="2022-10-06T21:50:16.056" v="457" actId="20577"/>
          <ac:spMkLst>
            <pc:docMk/>
            <pc:sldMk cId="2496664658" sldId="408"/>
            <ac:spMk id="3" creationId="{A659AC02-744D-D994-0A4B-6FF16B5AC266}"/>
          </ac:spMkLst>
        </pc:spChg>
        <pc:grpChg chg="del mod">
          <ac:chgData name="Kevin Johnson" userId="16b809ec20c49b7c" providerId="LiveId" clId="{3FB978F5-0940-4901-B4E9-8F68D075FB68}" dt="2022-10-06T21:43:40.763" v="190" actId="478"/>
          <ac:grpSpMkLst>
            <pc:docMk/>
            <pc:sldMk cId="2496664658" sldId="408"/>
            <ac:grpSpMk id="15" creationId="{FA342B4A-E22A-51A2-AB22-B20036E3CD24}"/>
          </ac:grpSpMkLst>
        </pc:grpChg>
        <pc:picChg chg="add mod">
          <ac:chgData name="Kevin Johnson" userId="16b809ec20c49b7c" providerId="LiveId" clId="{3FB978F5-0940-4901-B4E9-8F68D075FB68}" dt="2022-10-06T21:44:10.825" v="198" actId="1076"/>
          <ac:picMkLst>
            <pc:docMk/>
            <pc:sldMk cId="2496664658" sldId="408"/>
            <ac:picMk id="2" creationId="{3EE07BE6-DA85-BEF1-1A59-657D974AF203}"/>
          </ac:picMkLst>
        </pc:picChg>
        <pc:picChg chg="add mod">
          <ac:chgData name="Kevin Johnson" userId="16b809ec20c49b7c" providerId="LiveId" clId="{3FB978F5-0940-4901-B4E9-8F68D075FB68}" dt="2022-10-06T21:44:12.298" v="199" actId="1076"/>
          <ac:picMkLst>
            <pc:docMk/>
            <pc:sldMk cId="2496664658" sldId="408"/>
            <ac:picMk id="5" creationId="{91E0083A-5742-1A20-41FE-4D26E7259594}"/>
          </ac:picMkLst>
        </pc:picChg>
        <pc:picChg chg="add mod">
          <ac:chgData name="Kevin Johnson" userId="16b809ec20c49b7c" providerId="LiveId" clId="{3FB978F5-0940-4901-B4E9-8F68D075FB68}" dt="2022-10-06T21:44:14.877" v="200" actId="1076"/>
          <ac:picMkLst>
            <pc:docMk/>
            <pc:sldMk cId="2496664658" sldId="408"/>
            <ac:picMk id="6" creationId="{31B55D20-4F8E-B39F-B478-17B5C242B6A2}"/>
          </ac:picMkLst>
        </pc:picChg>
        <pc:picChg chg="add mod modCrop">
          <ac:chgData name="Kevin Johnson" userId="16b809ec20c49b7c" providerId="LiveId" clId="{3FB978F5-0940-4901-B4E9-8F68D075FB68}" dt="2022-10-06T21:44:03.546" v="195" actId="732"/>
          <ac:picMkLst>
            <pc:docMk/>
            <pc:sldMk cId="2496664658" sldId="408"/>
            <ac:picMk id="8" creationId="{1EB1DDD3-B161-85DF-2F08-EDC1CC721040}"/>
          </ac:picMkLst>
        </pc:picChg>
        <pc:picChg chg="del mod">
          <ac:chgData name="Kevin Johnson" userId="16b809ec20c49b7c" providerId="LiveId" clId="{3FB978F5-0940-4901-B4E9-8F68D075FB68}" dt="2022-10-06T21:43:47.430" v="191" actId="478"/>
          <ac:picMkLst>
            <pc:docMk/>
            <pc:sldMk cId="2496664658" sldId="408"/>
            <ac:picMk id="1026" creationId="{334246A5-8246-FDAC-9453-8AA8CC3C95A8}"/>
          </ac:picMkLst>
        </pc:picChg>
        <pc:picChg chg="del">
          <ac:chgData name="Kevin Johnson" userId="16b809ec20c49b7c" providerId="LiveId" clId="{3FB978F5-0940-4901-B4E9-8F68D075FB68}" dt="2022-10-06T21:44:08.900" v="196" actId="478"/>
          <ac:picMkLst>
            <pc:docMk/>
            <pc:sldMk cId="2496664658" sldId="408"/>
            <ac:picMk id="1032" creationId="{4768186A-C39F-F6C8-42B5-595637783116}"/>
          </ac:picMkLst>
        </pc:picChg>
        <pc:picChg chg="del">
          <ac:chgData name="Kevin Johnson" userId="16b809ec20c49b7c" providerId="LiveId" clId="{3FB978F5-0940-4901-B4E9-8F68D075FB68}" dt="2022-10-06T21:44:09.570" v="197" actId="478"/>
          <ac:picMkLst>
            <pc:docMk/>
            <pc:sldMk cId="2496664658" sldId="408"/>
            <ac:picMk id="1040" creationId="{C51FB8F1-4E24-46F7-8DD9-94C080450CA6}"/>
          </ac:picMkLst>
        </pc:picChg>
        <pc:picChg chg="mod">
          <ac:chgData name="Kevin Johnson" userId="16b809ec20c49b7c" providerId="LiveId" clId="{3FB978F5-0940-4901-B4E9-8F68D075FB68}" dt="2022-10-06T21:44:20.786" v="203" actId="1076"/>
          <ac:picMkLst>
            <pc:docMk/>
            <pc:sldMk cId="2496664658" sldId="408"/>
            <ac:picMk id="1048" creationId="{BFDF7AD4-68C9-CD8A-DAA9-E586E3BF4FF8}"/>
          </ac:picMkLst>
        </pc:picChg>
        <pc:picChg chg="mod">
          <ac:chgData name="Kevin Johnson" userId="16b809ec20c49b7c" providerId="LiveId" clId="{3FB978F5-0940-4901-B4E9-8F68D075FB68}" dt="2022-10-06T21:44:18.292" v="202" actId="14100"/>
          <ac:picMkLst>
            <pc:docMk/>
            <pc:sldMk cId="2496664658" sldId="408"/>
            <ac:picMk id="1052" creationId="{B6AE0E7B-6795-9D44-D07B-D87582F5DD90}"/>
          </ac:picMkLst>
        </pc:picChg>
      </pc:sldChg>
      <pc:sldChg chg="modSp mod">
        <pc:chgData name="Kevin Johnson" userId="16b809ec20c49b7c" providerId="LiveId" clId="{3FB978F5-0940-4901-B4E9-8F68D075FB68}" dt="2022-10-06T21:46:27.317" v="374" actId="20577"/>
        <pc:sldMkLst>
          <pc:docMk/>
          <pc:sldMk cId="1514432341" sldId="409"/>
        </pc:sldMkLst>
        <pc:spChg chg="mod">
          <ac:chgData name="Kevin Johnson" userId="16b809ec20c49b7c" providerId="LiveId" clId="{3FB978F5-0940-4901-B4E9-8F68D075FB68}" dt="2022-10-06T21:46:27.317" v="374" actId="20577"/>
          <ac:spMkLst>
            <pc:docMk/>
            <pc:sldMk cId="1514432341" sldId="409"/>
            <ac:spMk id="2" creationId="{73FD822E-B89A-6125-A733-E7A457F05CBF}"/>
          </ac:spMkLst>
        </pc:spChg>
      </pc:sldChg>
      <pc:sldChg chg="addSp delSp modSp del mod">
        <pc:chgData name="Kevin Johnson" userId="16b809ec20c49b7c" providerId="LiveId" clId="{3FB978F5-0940-4901-B4E9-8F68D075FB68}" dt="2022-10-06T21:46:31.057" v="375" actId="47"/>
        <pc:sldMkLst>
          <pc:docMk/>
          <pc:sldMk cId="1221666158" sldId="410"/>
        </pc:sldMkLst>
        <pc:spChg chg="mod">
          <ac:chgData name="Kevin Johnson" userId="16b809ec20c49b7c" providerId="LiveId" clId="{3FB978F5-0940-4901-B4E9-8F68D075FB68}" dt="2022-10-06T21:42:39.022" v="184" actId="6549"/>
          <ac:spMkLst>
            <pc:docMk/>
            <pc:sldMk cId="1221666158" sldId="410"/>
            <ac:spMk id="3" creationId="{A659AC02-744D-D994-0A4B-6FF16B5AC266}"/>
          </ac:spMkLst>
        </pc:spChg>
        <pc:picChg chg="add mod">
          <ac:chgData name="Kevin Johnson" userId="16b809ec20c49b7c" providerId="LiveId" clId="{3FB978F5-0940-4901-B4E9-8F68D075FB68}" dt="2022-10-06T21:40:07.924" v="107" actId="1076"/>
          <ac:picMkLst>
            <pc:docMk/>
            <pc:sldMk cId="1221666158" sldId="410"/>
            <ac:picMk id="5" creationId="{3EF1FB92-C3DD-404D-9B90-701F3176CFAC}"/>
          </ac:picMkLst>
        </pc:picChg>
        <pc:picChg chg="del">
          <ac:chgData name="Kevin Johnson" userId="16b809ec20c49b7c" providerId="LiveId" clId="{3FB978F5-0940-4901-B4E9-8F68D075FB68}" dt="2022-10-06T21:39:56.615" v="102" actId="478"/>
          <ac:picMkLst>
            <pc:docMk/>
            <pc:sldMk cId="1221666158" sldId="410"/>
            <ac:picMk id="9" creationId="{F543C583-A54D-3DCA-2AD2-E81F98655B8D}"/>
          </ac:picMkLst>
        </pc:picChg>
        <pc:picChg chg="add mod">
          <ac:chgData name="Kevin Johnson" userId="16b809ec20c49b7c" providerId="LiveId" clId="{3FB978F5-0940-4901-B4E9-8F68D075FB68}" dt="2022-10-06T21:41:01.502" v="136" actId="1076"/>
          <ac:picMkLst>
            <pc:docMk/>
            <pc:sldMk cId="1221666158" sldId="410"/>
            <ac:picMk id="1026" creationId="{821C8A18-25DE-F108-4E11-E9B6704601F1}"/>
          </ac:picMkLst>
        </pc:picChg>
        <pc:picChg chg="add del">
          <ac:chgData name="Kevin Johnson" userId="16b809ec20c49b7c" providerId="LiveId" clId="{3FB978F5-0940-4901-B4E9-8F68D075FB68}" dt="2022-10-06T21:41:36.194" v="138"/>
          <ac:picMkLst>
            <pc:docMk/>
            <pc:sldMk cId="1221666158" sldId="410"/>
            <ac:picMk id="1028" creationId="{7EF32D94-3D31-355A-0EC3-2FDAF83B3083}"/>
          </ac:picMkLst>
        </pc:picChg>
        <pc:picChg chg="add mod">
          <ac:chgData name="Kevin Johnson" userId="16b809ec20c49b7c" providerId="LiveId" clId="{3FB978F5-0940-4901-B4E9-8F68D075FB68}" dt="2022-10-06T21:41:57.081" v="143" actId="1076"/>
          <ac:picMkLst>
            <pc:docMk/>
            <pc:sldMk cId="1221666158" sldId="410"/>
            <ac:picMk id="1030" creationId="{9057D112-FE7A-F813-6279-5D7B05A835AD}"/>
          </ac:picMkLst>
        </pc:picChg>
        <pc:picChg chg="add mod">
          <ac:chgData name="Kevin Johnson" userId="16b809ec20c49b7c" providerId="LiveId" clId="{3FB978F5-0940-4901-B4E9-8F68D075FB68}" dt="2022-10-06T21:42:21.395" v="146" actId="1076"/>
          <ac:picMkLst>
            <pc:docMk/>
            <pc:sldMk cId="1221666158" sldId="410"/>
            <ac:picMk id="1032" creationId="{E0531B85-1A70-5A74-6EA2-10E6B5CCCFDD}"/>
          </ac:picMkLst>
        </pc:picChg>
      </pc:sldChg>
      <pc:sldChg chg="modSp mod">
        <pc:chgData name="Kevin Johnson" userId="16b809ec20c49b7c" providerId="LiveId" clId="{3FB978F5-0940-4901-B4E9-8F68D075FB68}" dt="2022-10-06T21:46:04.443" v="325" actId="6549"/>
        <pc:sldMkLst>
          <pc:docMk/>
          <pc:sldMk cId="1754265473" sldId="411"/>
        </pc:sldMkLst>
        <pc:spChg chg="mod">
          <ac:chgData name="Kevin Johnson" userId="16b809ec20c49b7c" providerId="LiveId" clId="{3FB978F5-0940-4901-B4E9-8F68D075FB68}" dt="2022-10-06T21:46:04.443" v="325" actId="6549"/>
          <ac:spMkLst>
            <pc:docMk/>
            <pc:sldMk cId="1754265473" sldId="411"/>
            <ac:spMk id="2" creationId="{966E509E-0A88-080F-0350-D143FBF39E3F}"/>
          </ac:spMkLst>
        </pc:spChg>
      </pc:sldChg>
      <pc:sldChg chg="modSp mod">
        <pc:chgData name="Kevin Johnson" userId="16b809ec20c49b7c" providerId="LiveId" clId="{3FB978F5-0940-4901-B4E9-8F68D075FB68}" dt="2022-10-07T00:37:55.214" v="1053" actId="20577"/>
        <pc:sldMkLst>
          <pc:docMk/>
          <pc:sldMk cId="266162275" sldId="412"/>
        </pc:sldMkLst>
        <pc:spChg chg="mod">
          <ac:chgData name="Kevin Johnson" userId="16b809ec20c49b7c" providerId="LiveId" clId="{3FB978F5-0940-4901-B4E9-8F68D075FB68}" dt="2022-10-07T00:37:55.214" v="1053" actId="20577"/>
          <ac:spMkLst>
            <pc:docMk/>
            <pc:sldMk cId="266162275" sldId="412"/>
            <ac:spMk id="3" creationId="{A659AC02-744D-D994-0A4B-6FF16B5AC266}"/>
          </ac:spMkLst>
        </pc:spChg>
      </pc:sldChg>
      <pc:sldChg chg="modSp mod ord">
        <pc:chgData name="Kevin Johnson" userId="16b809ec20c49b7c" providerId="LiveId" clId="{3FB978F5-0940-4901-B4E9-8F68D075FB68}" dt="2022-10-06T23:16:18.912" v="975"/>
        <pc:sldMkLst>
          <pc:docMk/>
          <pc:sldMk cId="3061954298" sldId="413"/>
        </pc:sldMkLst>
        <pc:spChg chg="mod">
          <ac:chgData name="Kevin Johnson" userId="16b809ec20c49b7c" providerId="LiveId" clId="{3FB978F5-0940-4901-B4E9-8F68D075FB68}" dt="2022-10-06T21:38:14.630" v="85" actId="20577"/>
          <ac:spMkLst>
            <pc:docMk/>
            <pc:sldMk cId="3061954298" sldId="413"/>
            <ac:spMk id="3" creationId="{A659AC02-744D-D994-0A4B-6FF16B5AC266}"/>
          </ac:spMkLst>
        </pc:spChg>
      </pc:sldChg>
      <pc:sldChg chg="delSp modSp mod">
        <pc:chgData name="Kevin Johnson" userId="16b809ec20c49b7c" providerId="LiveId" clId="{3FB978F5-0940-4901-B4E9-8F68D075FB68}" dt="2022-10-06T23:21:59.156" v="1010" actId="20577"/>
        <pc:sldMkLst>
          <pc:docMk/>
          <pc:sldMk cId="3695222137" sldId="414"/>
        </pc:sldMkLst>
        <pc:spChg chg="del">
          <ac:chgData name="Kevin Johnson" userId="16b809ec20c49b7c" providerId="LiveId" clId="{3FB978F5-0940-4901-B4E9-8F68D075FB68}" dt="2022-10-06T21:37:01.059" v="14" actId="478"/>
          <ac:spMkLst>
            <pc:docMk/>
            <pc:sldMk cId="3695222137" sldId="414"/>
            <ac:spMk id="3" creationId="{237EBFA9-9D41-D00C-74C4-41C3873C7B31}"/>
          </ac:spMkLst>
        </pc:spChg>
        <pc:graphicFrameChg chg="modGraphic">
          <ac:chgData name="Kevin Johnson" userId="16b809ec20c49b7c" providerId="LiveId" clId="{3FB978F5-0940-4901-B4E9-8F68D075FB68}" dt="2022-10-06T23:21:59.156" v="1010" actId="20577"/>
          <ac:graphicFrameMkLst>
            <pc:docMk/>
            <pc:sldMk cId="3695222137" sldId="414"/>
            <ac:graphicFrameMk id="5" creationId="{6DADC056-5C34-BC66-0EE2-F37E478C5331}"/>
          </ac:graphicFrameMkLst>
        </pc:graphicFrameChg>
      </pc:sldChg>
      <pc:sldChg chg="addSp delSp modSp mod">
        <pc:chgData name="Kevin Johnson" userId="16b809ec20c49b7c" providerId="LiveId" clId="{3FB978F5-0940-4901-B4E9-8F68D075FB68}" dt="2022-10-07T00:40:37.520" v="1071" actId="20577"/>
        <pc:sldMkLst>
          <pc:docMk/>
          <pc:sldMk cId="593442119" sldId="2167"/>
        </pc:sldMkLst>
        <pc:graphicFrameChg chg="add mod">
          <ac:chgData name="Kevin Johnson" userId="16b809ec20c49b7c" providerId="LiveId" clId="{3FB978F5-0940-4901-B4E9-8F68D075FB68}" dt="2022-10-06T22:02:51.372" v="562" actId="1076"/>
          <ac:graphicFrameMkLst>
            <pc:docMk/>
            <pc:sldMk cId="593442119" sldId="2167"/>
            <ac:graphicFrameMk id="2" creationId="{204B9F32-6EC1-104D-4B0B-F5130A2A52BB}"/>
          </ac:graphicFrameMkLst>
        </pc:graphicFrameChg>
        <pc:graphicFrameChg chg="add mod modGraphic">
          <ac:chgData name="Kevin Johnson" userId="16b809ec20c49b7c" providerId="LiveId" clId="{3FB978F5-0940-4901-B4E9-8F68D075FB68}" dt="2022-10-07T00:40:37.520" v="1071" actId="20577"/>
          <ac:graphicFrameMkLst>
            <pc:docMk/>
            <pc:sldMk cId="593442119" sldId="2167"/>
            <ac:graphicFrameMk id="3" creationId="{9C49F97F-6AD0-92C4-BE6C-C028E076501F}"/>
          </ac:graphicFrameMkLst>
        </pc:graphicFrameChg>
        <pc:graphicFrameChg chg="del mod">
          <ac:chgData name="Kevin Johnson" userId="16b809ec20c49b7c" providerId="LiveId" clId="{3FB978F5-0940-4901-B4E9-8F68D075FB68}" dt="2022-10-06T22:02:41.440" v="560" actId="478"/>
          <ac:graphicFrameMkLst>
            <pc:docMk/>
            <pc:sldMk cId="593442119" sldId="2167"/>
            <ac:graphicFrameMk id="9" creationId="{E138CF4E-D1EA-22B5-7E83-BDAAD5837F1B}"/>
          </ac:graphicFrameMkLst>
        </pc:graphicFrameChg>
        <pc:graphicFrameChg chg="del mod modGraphic">
          <ac:chgData name="Kevin Johnson" userId="16b809ec20c49b7c" providerId="LiveId" clId="{3FB978F5-0940-4901-B4E9-8F68D075FB68}" dt="2022-10-06T22:02:42.735" v="561" actId="478"/>
          <ac:graphicFrameMkLst>
            <pc:docMk/>
            <pc:sldMk cId="593442119" sldId="2167"/>
            <ac:graphicFrameMk id="12" creationId="{65C80AA6-D3FE-2432-E696-D81B1356A0BB}"/>
          </ac:graphicFrameMkLst>
        </pc:graphicFrameChg>
      </pc:sldChg>
      <pc:sldChg chg="modSp mod">
        <pc:chgData name="Kevin Johnson" userId="16b809ec20c49b7c" providerId="LiveId" clId="{3FB978F5-0940-4901-B4E9-8F68D075FB68}" dt="2022-10-06T23:16:11.870" v="973" actId="20577"/>
        <pc:sldMkLst>
          <pc:docMk/>
          <pc:sldMk cId="303965952" sldId="2168"/>
        </pc:sldMkLst>
        <pc:graphicFrameChg chg="modGraphic">
          <ac:chgData name="Kevin Johnson" userId="16b809ec20c49b7c" providerId="LiveId" clId="{3FB978F5-0940-4901-B4E9-8F68D075FB68}" dt="2022-10-06T23:16:11.870" v="973" actId="20577"/>
          <ac:graphicFrameMkLst>
            <pc:docMk/>
            <pc:sldMk cId="303965952" sldId="2168"/>
            <ac:graphicFrameMk id="5" creationId="{4574DB1E-8C14-3966-DEC2-FFACDC89DB4A}"/>
          </ac:graphicFrameMkLst>
        </pc:graphicFrameChg>
      </pc:sldChg>
      <pc:sldChg chg="modSp mod">
        <pc:chgData name="Kevin Johnson" userId="16b809ec20c49b7c" providerId="LiveId" clId="{3FB978F5-0940-4901-B4E9-8F68D075FB68}" dt="2022-10-06T21:52:09.824" v="491" actId="20577"/>
        <pc:sldMkLst>
          <pc:docMk/>
          <pc:sldMk cId="732606967" sldId="2169"/>
        </pc:sldMkLst>
        <pc:spChg chg="mod">
          <ac:chgData name="Kevin Johnson" userId="16b809ec20c49b7c" providerId="LiveId" clId="{3FB978F5-0940-4901-B4E9-8F68D075FB68}" dt="2022-10-06T21:49:03.836" v="422" actId="20577"/>
          <ac:spMkLst>
            <pc:docMk/>
            <pc:sldMk cId="732606967" sldId="2169"/>
            <ac:spMk id="2" creationId="{17F68A75-DDC9-E0F4-E2F9-510F9B952C5D}"/>
          </ac:spMkLst>
        </pc:spChg>
        <pc:spChg chg="mod">
          <ac:chgData name="Kevin Johnson" userId="16b809ec20c49b7c" providerId="LiveId" clId="{3FB978F5-0940-4901-B4E9-8F68D075FB68}" dt="2022-10-06T21:52:09.824" v="491" actId="20577"/>
          <ac:spMkLst>
            <pc:docMk/>
            <pc:sldMk cId="732606967" sldId="2169"/>
            <ac:spMk id="3" creationId="{12A78C19-AEEE-1D77-D12A-3CBD5FF586E0}"/>
          </ac:spMkLst>
        </pc:spChg>
      </pc:sldChg>
      <pc:sldChg chg="modSp mod">
        <pc:chgData name="Kevin Johnson" userId="16b809ec20c49b7c" providerId="LiveId" clId="{3FB978F5-0940-4901-B4E9-8F68D075FB68}" dt="2022-10-06T23:16:49.798" v="976" actId="6549"/>
        <pc:sldMkLst>
          <pc:docMk/>
          <pc:sldMk cId="1157884570" sldId="2170"/>
        </pc:sldMkLst>
        <pc:spChg chg="mod">
          <ac:chgData name="Kevin Johnson" userId="16b809ec20c49b7c" providerId="LiveId" clId="{3FB978F5-0940-4901-B4E9-8F68D075FB68}" dt="2022-10-06T23:16:49.798" v="976" actId="6549"/>
          <ac:spMkLst>
            <pc:docMk/>
            <pc:sldMk cId="1157884570" sldId="2170"/>
            <ac:spMk id="3" creationId="{A659AC02-744D-D994-0A4B-6FF16B5AC266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Current Membership Status*</a:t>
            </a:r>
          </a:p>
        </c:rich>
      </c:tx>
      <c:layout>
        <c:manualLayout>
          <c:xMode val="edge"/>
          <c:yMode val="edge"/>
          <c:x val="0.29930200131233597"/>
          <c:y val="9.3749999999999997E-3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Sheet1!$C$1</c:f>
              <c:strCache>
                <c:ptCount val="1"/>
                <c:pt idx="0">
                  <c:v>Oct Data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3DE-4531-B8D3-77E7C66235C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3DE-4531-B8D3-77E7C66235C6}"/>
              </c:ext>
            </c:extLst>
          </c:dPt>
          <c:dPt>
            <c:idx val="2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3DE-4531-B8D3-77E7C66235C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3DE-4531-B8D3-77E7C66235C6}"/>
              </c:ext>
            </c:extLst>
          </c:dPt>
          <c:cat>
            <c:strRef>
              <c:f>Sheet1!$A$2:$A$5</c:f>
              <c:strCache>
                <c:ptCount val="4"/>
                <c:pt idx="0">
                  <c:v>Professional Members</c:v>
                </c:pt>
                <c:pt idx="1">
                  <c:v>University Students</c:v>
                </c:pt>
                <c:pt idx="2">
                  <c:v>High School Students</c:v>
                </c:pt>
                <c:pt idx="3">
                  <c:v>Educator Associates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315</c:v>
                </c:pt>
                <c:pt idx="1">
                  <c:v>122</c:v>
                </c:pt>
                <c:pt idx="2">
                  <c:v>10</c:v>
                </c:pt>
                <c:pt idx="3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3DE-4531-B8D3-77E7C66235C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9301CC6A-B4E8-405F-AE79-859651258F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23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57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02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711" y="4416426"/>
            <a:ext cx="5028579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831264"/>
            <a:ext cx="2972421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2" tIns="46587" rIns="93172" bIns="46587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80" charset="-128"/>
                <a:cs typeface="+mn-cs"/>
              </a:defRPr>
            </a:lvl1pPr>
          </a:lstStyle>
          <a:p>
            <a:pPr>
              <a:defRPr/>
            </a:pPr>
            <a:fld id="{B7B05DEF-6DE7-4BF9-8DBB-FF904A788E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3580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7B05DEF-6DE7-4BF9-8DBB-FF904A788E5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488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71700"/>
            <a:ext cx="7772400" cy="971550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314700"/>
            <a:ext cx="6400800" cy="400050"/>
          </a:xfrm>
        </p:spPr>
        <p:txBody>
          <a:bodyPr/>
          <a:lstStyle>
            <a:lvl1pPr marL="0" indent="0">
              <a:buFont typeface="Times" pitchFamily="80" charset="0"/>
              <a:buNone/>
              <a:defRPr sz="1275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28650"/>
            <a:ext cx="1943100" cy="382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28650"/>
            <a:ext cx="5676900" cy="3829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47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84253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9477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57175" indent="-257175">
              <a:buClr>
                <a:srgbClr val="00519B"/>
              </a:buClr>
              <a:buFont typeface="Wingdings" charset="2"/>
              <a:buChar char="Ø"/>
              <a:defRPr/>
            </a:lvl1pPr>
            <a:lvl2pPr marL="557213" indent="-214313">
              <a:buClr>
                <a:srgbClr val="004B97"/>
              </a:buClr>
              <a:buFont typeface="Wingdings" charset="2"/>
              <a:buChar char="§"/>
              <a:defRPr/>
            </a:lvl2pPr>
            <a:lvl3pPr>
              <a:buClr>
                <a:srgbClr val="00529B"/>
              </a:buClr>
              <a:defRPr/>
            </a:lvl3pPr>
            <a:lvl4pPr>
              <a:buClr>
                <a:srgbClr val="00529B"/>
              </a:buClr>
              <a:defRPr/>
            </a:lvl4pPr>
            <a:lvl5pPr>
              <a:buClr>
                <a:srgbClr val="00529B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00150"/>
            <a:ext cx="38100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3810000" cy="337185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4786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28650"/>
            <a:ext cx="7772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00150"/>
            <a:ext cx="7772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>
            <a:spLocks noGrp="1" noChangeArrowheads="1"/>
          </p:cNvSpPr>
          <p:nvPr userDrawn="1"/>
        </p:nvSpPr>
        <p:spPr bwMode="auto">
          <a:xfrm>
            <a:off x="1181100" y="45720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0" name="Rectangle 9"/>
          <p:cNvSpPr>
            <a:spLocks noGrp="1" noChangeArrowheads="1"/>
          </p:cNvSpPr>
          <p:nvPr userDrawn="1"/>
        </p:nvSpPr>
        <p:spPr bwMode="auto">
          <a:xfrm>
            <a:off x="3181350" y="4572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ＭＳ Ｐゴシック" pitchFamily="8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9pPr>
          </a:lstStyle>
          <a:p>
            <a:pPr>
              <a:defRPr/>
            </a:pPr>
            <a:endParaRPr lang="en-US" sz="1050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200150" y="4637935"/>
            <a:ext cx="160020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57500" y="4637935"/>
            <a:ext cx="2114550" cy="162665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28600" y="4629150"/>
            <a:ext cx="914400" cy="171450"/>
          </a:xfrm>
          <a:prstGeom prst="rect">
            <a:avLst/>
          </a:prstGeo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5" r:id="rId1"/>
    <p:sldLayoutId id="2147484825" r:id="rId2"/>
    <p:sldLayoutId id="2147484826" r:id="rId3"/>
    <p:sldLayoutId id="2147484827" r:id="rId4"/>
    <p:sldLayoutId id="2147484828" r:id="rId5"/>
    <p:sldLayoutId id="2147484829" r:id="rId6"/>
    <p:sldLayoutId id="2147484830" r:id="rId7"/>
    <p:sldLayoutId id="2147484831" r:id="rId8"/>
    <p:sldLayoutId id="2147484832" r:id="rId9"/>
    <p:sldLayoutId id="2147484833" r:id="rId10"/>
    <p:sldLayoutId id="2147484834" r:id="rId11"/>
    <p:sldLayoutId id="2147484836" r:id="rId12"/>
    <p:sldLayoutId id="2147484837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3429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6858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0287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371600" algn="l" rtl="0" fontAlgn="base">
        <a:spcBef>
          <a:spcPct val="0"/>
        </a:spcBef>
        <a:spcAft>
          <a:spcPct val="0"/>
        </a:spcAft>
        <a:defRPr sz="1800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Font typeface="Wingdings" charset="2"/>
        <a:buChar char="Ø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Font typeface="Wingdings" pitchFamily="2" charset="2"/>
        <a:buChar char="§"/>
        <a:defRPr sz="2100">
          <a:solidFill>
            <a:srgbClr val="4F4F4F"/>
          </a:solidFill>
          <a:latin typeface="+mn-lt"/>
          <a:ea typeface="+mn-ea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Char char="–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Char char="»"/>
        <a:defRPr sz="1500">
          <a:solidFill>
            <a:srgbClr val="4F4F4F"/>
          </a:solidFill>
          <a:latin typeface="+mn-lt"/>
          <a:ea typeface="+mn-ea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Clr>
          <a:srgbClr val="02529B"/>
        </a:buClr>
        <a:buFont typeface="Times" pitchFamily="18" charset="0"/>
        <a:buChar char="•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fontAlgn="base">
        <a:spcBef>
          <a:spcPct val="20000"/>
        </a:spcBef>
        <a:spcAft>
          <a:spcPct val="0"/>
        </a:spcAft>
        <a:buFont typeface="Times" pitchFamily="80" charset="0"/>
        <a:buChar char="•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allsateducation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aiaa.org/get-involved/educators/trailblazing-stem-educator-award?blm_aid=5274635&amp;SSO=Y" TargetMode="External"/><Relationship Id="rId3" Type="http://schemas.openxmlformats.org/officeDocument/2006/relationships/hyperlink" Target="https://www.aiaa.org/get-involved/honors-awards/awards/award/award-distinguished-service-award" TargetMode="External"/><Relationship Id="rId7" Type="http://schemas.openxmlformats.org/officeDocument/2006/relationships/hyperlink" Target="https://www.aiaa.org/get-involved/honors-awards/awards/award/award-reed-aeronautics-award" TargetMode="External"/><Relationship Id="rId2" Type="http://schemas.openxmlformats.org/officeDocument/2006/relationships/hyperlink" Target="https://www.aiaa.org/guggenhei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aiaa.org/get-involved/honors-awards/awards/award/award-public-service-award" TargetMode="External"/><Relationship Id="rId5" Type="http://schemas.openxmlformats.org/officeDocument/2006/relationships/hyperlink" Target="https://www.aiaa.org/get-involved/honors-awards/awards/award/award-international-cooperation-award" TargetMode="External"/><Relationship Id="rId4" Type="http://schemas.openxmlformats.org/officeDocument/2006/relationships/hyperlink" Target="https://www.aiaa.org/get-involved/honors-awards/awards/award/award-goddard-astronautics-award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jpe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hyperlink" Target="https://www.smallsateducation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6622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828675"/>
            <a:ext cx="7772400" cy="3200400"/>
          </a:xfrm>
        </p:spPr>
        <p:txBody>
          <a:bodyPr/>
          <a:lstStyle/>
          <a:p>
            <a:pPr marL="342900" lvl="1" indent="0" algn="ctr">
              <a:buNone/>
            </a:pPr>
            <a:r>
              <a:rPr lang="en-US" sz="2800" dirty="0" err="1"/>
              <a:t>SmallSat</a:t>
            </a:r>
            <a:r>
              <a:rPr lang="en-US" sz="2800" dirty="0"/>
              <a:t> Education Conference </a:t>
            </a:r>
          </a:p>
          <a:p>
            <a:pPr marL="342900" lvl="1" indent="0" algn="ctr">
              <a:buNone/>
            </a:pPr>
            <a:r>
              <a:rPr lang="en-US" sz="1500" dirty="0"/>
              <a:t>(</a:t>
            </a:r>
            <a:r>
              <a:rPr lang="en-US" sz="1500" dirty="0">
                <a:hlinkClick r:id="rId2"/>
              </a:rPr>
              <a:t>https://www.smallsateducation.org/</a:t>
            </a:r>
            <a:r>
              <a:rPr lang="en-US" sz="1500" dirty="0"/>
              <a:t>)</a:t>
            </a:r>
          </a:p>
          <a:p>
            <a:pPr marL="342900" lvl="1" indent="0" algn="ctr">
              <a:buNone/>
            </a:pPr>
            <a:endParaRPr lang="en-US" sz="15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6AB565-99EB-5AAB-35C4-E1679C04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Upcoming Events – Hosting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E1A5DA-3868-3942-FC75-F66B9321D3A6}"/>
              </a:ext>
            </a:extLst>
          </p:cNvPr>
          <p:cNvSpPr/>
          <p:nvPr/>
        </p:nvSpPr>
        <p:spPr bwMode="auto">
          <a:xfrm>
            <a:off x="5486400" y="-12356"/>
            <a:ext cx="3657600" cy="3743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Phase: </a:t>
            </a:r>
            <a:r>
              <a:rPr lang="en-US" sz="2400" dirty="0">
                <a:solidFill>
                  <a:schemeClr val="bg1"/>
                </a:solidFill>
                <a:ea typeface="ＭＳ Ｐゴシック" pitchFamily="80" charset="-128"/>
              </a:rPr>
              <a:t>Detailed Planning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66E509E-0A88-080F-0350-D143FBF39E3F}"/>
              </a:ext>
            </a:extLst>
          </p:cNvPr>
          <p:cNvSpPr txBox="1"/>
          <p:nvPr/>
        </p:nvSpPr>
        <p:spPr>
          <a:xfrm>
            <a:off x="228599" y="1428750"/>
            <a:ext cx="8686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POC: AIAA CC – Kevin</a:t>
            </a:r>
          </a:p>
          <a:p>
            <a:r>
              <a:rPr lang="en-US" b="1" dirty="0"/>
              <a:t>Current Status: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Confirmation with AMF on availability and size of event room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Website &amp; Advertisement sent out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19 Speakers confirmed and Agenda Updated 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Dinner Event being planned, target: 180 attendance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CAT III Funding Approved!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FIT Professor agreed to support!</a:t>
            </a:r>
          </a:p>
          <a:p>
            <a:r>
              <a:rPr lang="en-US" b="1" dirty="0"/>
              <a:t>Help Needed: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Ideas for Exhibits for Floor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/>
              <a:t>Additional Sponsors/Outreach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26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828675"/>
            <a:ext cx="7772400" cy="3200400"/>
          </a:xfrm>
        </p:spPr>
        <p:txBody>
          <a:bodyPr/>
          <a:lstStyle/>
          <a:p>
            <a:pPr marL="342900" lvl="1" indent="0" algn="ctr">
              <a:buNone/>
            </a:pPr>
            <a:r>
              <a:rPr lang="en-US" sz="2800" dirty="0"/>
              <a:t>Tour – Cape Canaveral SFS</a:t>
            </a:r>
          </a:p>
          <a:p>
            <a:pPr marL="342900" lvl="1" indent="0" algn="ctr">
              <a:buNone/>
            </a:pPr>
            <a:r>
              <a:rPr lang="en-US" sz="1500" b="1" dirty="0"/>
              <a:t>Nov?</a:t>
            </a:r>
          </a:p>
          <a:p>
            <a:pPr marL="342900" lvl="1" indent="0" algn="ctr">
              <a:buNone/>
            </a:pPr>
            <a:endParaRPr lang="en-US" sz="1500" b="1" dirty="0"/>
          </a:p>
          <a:p>
            <a:pPr marL="342900" lvl="1" indent="0" algn="ctr">
              <a:buNone/>
            </a:pPr>
            <a:endParaRPr lang="en-US" sz="15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6AB565-99EB-5AAB-35C4-E1679C04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Upcoming Events – Hosting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E1A5DA-3868-3942-FC75-F66B9321D3A6}"/>
              </a:ext>
            </a:extLst>
          </p:cNvPr>
          <p:cNvSpPr/>
          <p:nvPr/>
        </p:nvSpPr>
        <p:spPr bwMode="auto">
          <a:xfrm>
            <a:off x="5486400" y="-12356"/>
            <a:ext cx="3657600" cy="374306"/>
          </a:xfrm>
          <a:prstGeom prst="rect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Phase: </a:t>
            </a:r>
            <a:r>
              <a:rPr lang="en-US" sz="2400" dirty="0">
                <a:solidFill>
                  <a:schemeClr val="bg1"/>
                </a:solidFill>
                <a:ea typeface="ＭＳ Ｐゴシック" pitchFamily="80" charset="-128"/>
              </a:rPr>
              <a:t>Preliminary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pic>
        <p:nvPicPr>
          <p:cNvPr id="2050" name="Picture 2" descr="LDRS 27 Pershing Q-motor Flight - High Power Rocket Launch - YouTube">
            <a:extLst>
              <a:ext uri="{FF2B5EF4-FFF2-40B4-BE49-F238E27FC236}">
                <a16:creationId xmlns:a16="http://schemas.microsoft.com/office/drawing/2014/main" id="{EB5C4DD0-AB86-0CF1-6138-C59996858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88" y="2114550"/>
            <a:ext cx="32004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FD822E-B89A-6125-A733-E7A457F05CBF}"/>
              </a:ext>
            </a:extLst>
          </p:cNvPr>
          <p:cNvSpPr txBox="1"/>
          <p:nvPr/>
        </p:nvSpPr>
        <p:spPr>
          <a:xfrm>
            <a:off x="228600" y="1504950"/>
            <a:ext cx="5486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POC: Gary Dahlke</a:t>
            </a:r>
          </a:p>
          <a:p>
            <a:r>
              <a:rPr lang="en-US" b="1" dirty="0"/>
              <a:t>AIAA: Keith Sowell</a:t>
            </a:r>
          </a:p>
          <a:p>
            <a:r>
              <a:rPr lang="en-US" b="1" dirty="0"/>
              <a:t>Current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Planning event date and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Historical Site Visits &amp; Drive by of Active Sites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Sands Space History Center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AF Space and Missile Museum (to include firing rooms at 26 and 5/6)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Hangar C (large artifact repository)</a:t>
            </a:r>
          </a:p>
          <a:p>
            <a:pPr marL="6286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LCs 14 &amp; 34, and industrial area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Would require 30 day notice for foreign national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Weekend works best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54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828675"/>
            <a:ext cx="7772400" cy="3200400"/>
          </a:xfrm>
        </p:spPr>
        <p:txBody>
          <a:bodyPr/>
          <a:lstStyle/>
          <a:p>
            <a:pPr marL="342900" lvl="1" indent="0" algn="ctr">
              <a:buNone/>
            </a:pPr>
            <a:r>
              <a:rPr lang="en-US" sz="2800" dirty="0"/>
              <a:t>High Powered Rocketry</a:t>
            </a:r>
          </a:p>
          <a:p>
            <a:pPr marL="342900" lvl="1" indent="0" algn="ctr">
              <a:buNone/>
            </a:pPr>
            <a:r>
              <a:rPr lang="en-US" sz="1500" b="1" dirty="0"/>
              <a:t>November 19</a:t>
            </a:r>
            <a:r>
              <a:rPr lang="en-US" sz="1500" b="1" baseline="30000" dirty="0"/>
              <a:t>th</a:t>
            </a:r>
            <a:r>
              <a:rPr lang="en-US" sz="1500" b="1" dirty="0"/>
              <a:t> at TBD</a:t>
            </a:r>
          </a:p>
          <a:p>
            <a:pPr marL="342900" lvl="1" indent="0" algn="ctr">
              <a:buNone/>
            </a:pPr>
            <a:endParaRPr lang="en-US" sz="1500" b="1" dirty="0"/>
          </a:p>
          <a:p>
            <a:pPr marL="342900" lvl="1" indent="0" algn="ctr">
              <a:buNone/>
            </a:pPr>
            <a:endParaRPr lang="en-US" sz="15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6AB565-99EB-5AAB-35C4-E1679C04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Upcoming Events – Hosting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E1A5DA-3868-3942-FC75-F66B9321D3A6}"/>
              </a:ext>
            </a:extLst>
          </p:cNvPr>
          <p:cNvSpPr/>
          <p:nvPr/>
        </p:nvSpPr>
        <p:spPr bwMode="auto">
          <a:xfrm>
            <a:off x="5486400" y="-12356"/>
            <a:ext cx="3657600" cy="374306"/>
          </a:xfrm>
          <a:prstGeom prst="rect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Phase: </a:t>
            </a:r>
            <a:r>
              <a:rPr lang="en-US" sz="2400" dirty="0">
                <a:solidFill>
                  <a:schemeClr val="bg1"/>
                </a:solidFill>
                <a:ea typeface="ＭＳ Ｐゴシック" pitchFamily="80" charset="-128"/>
              </a:rPr>
              <a:t>Brainstorming 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pic>
        <p:nvPicPr>
          <p:cNvPr id="2050" name="Picture 2" descr="LDRS 27 Pershing Q-motor Flight - High Power Rocket Launch - YouTube">
            <a:extLst>
              <a:ext uri="{FF2B5EF4-FFF2-40B4-BE49-F238E27FC236}">
                <a16:creationId xmlns:a16="http://schemas.microsoft.com/office/drawing/2014/main" id="{EB5C4DD0-AB86-0CF1-6138-C59996858C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9088" y="2114550"/>
            <a:ext cx="3200400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3FD822E-B89A-6125-A733-E7A457F05CBF}"/>
              </a:ext>
            </a:extLst>
          </p:cNvPr>
          <p:cNvSpPr txBox="1"/>
          <p:nvPr/>
        </p:nvSpPr>
        <p:spPr>
          <a:xfrm>
            <a:off x="228600" y="1504950"/>
            <a:ext cx="472437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POC: Gary Dahlke </a:t>
            </a:r>
          </a:p>
          <a:p>
            <a:r>
              <a:rPr lang="en-US" b="1" dirty="0"/>
              <a:t>AIAA: Primary –Kevin, Secondary - Kineo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Current Status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Idea phase, nothing formal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Targeting 1Q2023 to meet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Coordination ongoing with FIT for venue</a:t>
            </a:r>
          </a:p>
        </p:txBody>
      </p:sp>
    </p:spTree>
    <p:extLst>
      <p:ext uri="{BB962C8B-B14F-4D97-AF65-F5344CB8AC3E}">
        <p14:creationId xmlns:p14="http://schemas.microsoft.com/office/powerpoint/2010/main" val="15144323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3BCF-0761-ACA0-2258-A9BA2135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Funding Requests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28675"/>
            <a:ext cx="77724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Current Treasury Status: </a:t>
            </a:r>
          </a:p>
          <a:p>
            <a:pPr marL="0" indent="0">
              <a:buNone/>
            </a:pPr>
            <a:endParaRPr lang="en-US" sz="1800" b="1" dirty="0"/>
          </a:p>
          <a:p>
            <a:pPr marL="0" indent="0">
              <a:buNone/>
            </a:pPr>
            <a:r>
              <a:rPr lang="en-US" sz="1800" b="1" dirty="0"/>
              <a:t>Requests:</a:t>
            </a:r>
          </a:p>
          <a:p>
            <a:r>
              <a:rPr lang="en-US" sz="2100" dirty="0"/>
              <a:t>James Webb Space Telescope Night – $75</a:t>
            </a:r>
          </a:p>
          <a:p>
            <a:endParaRPr lang="en-US" sz="2100" dirty="0"/>
          </a:p>
          <a:p>
            <a:pPr marL="0" indent="0">
              <a:buNone/>
            </a:pPr>
            <a:r>
              <a:rPr lang="en-US" sz="2100" b="1" dirty="0"/>
              <a:t>Events: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 err="1"/>
              <a:t>SmallSat</a:t>
            </a:r>
            <a:r>
              <a:rPr lang="en-US" sz="2100" dirty="0"/>
              <a:t> Education Conference Dinner Event - $300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Bus Trip – TBD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100" dirty="0"/>
              <a:t>High Powered Rocketry Event - TBD</a:t>
            </a:r>
          </a:p>
          <a:p>
            <a:pPr marL="0" indent="0">
              <a:buNone/>
            </a:pPr>
            <a:endParaRPr lang="en-US" sz="21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36482-2F4F-511E-D8E0-9CCEB2E75F14}"/>
              </a:ext>
            </a:extLst>
          </p:cNvPr>
          <p:cNvSpPr txBox="1"/>
          <p:nvPr/>
        </p:nvSpPr>
        <p:spPr>
          <a:xfrm>
            <a:off x="2895601" y="828675"/>
            <a:ext cx="838200" cy="369332"/>
          </a:xfrm>
          <a:prstGeom prst="rect">
            <a:avLst/>
          </a:prstGeom>
          <a:solidFill>
            <a:srgbClr val="00B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Good!</a:t>
            </a:r>
          </a:p>
        </p:txBody>
      </p:sp>
    </p:spTree>
    <p:extLst>
      <p:ext uri="{BB962C8B-B14F-4D97-AF65-F5344CB8AC3E}">
        <p14:creationId xmlns:p14="http://schemas.microsoft.com/office/powerpoint/2010/main" val="1157884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3BCF-0761-ACA0-2258-A9BA2135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Honors &amp; Awards -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 dirty="0"/>
              <a:t>National is looking for nominees for Premier Awards</a:t>
            </a:r>
          </a:p>
          <a:p>
            <a:endParaRPr lang="en-US" sz="1800" dirty="0"/>
          </a:p>
          <a:p>
            <a:r>
              <a:rPr lang="en-US" sz="1800" dirty="0">
                <a:hlinkClick r:id="rId2"/>
              </a:rPr>
              <a:t>Daniel Guggenheim Medal</a:t>
            </a:r>
            <a:endParaRPr lang="en-US" sz="1800" dirty="0"/>
          </a:p>
          <a:p>
            <a:r>
              <a:rPr lang="en-US" sz="1800" dirty="0">
                <a:hlinkClick r:id="rId3"/>
              </a:rPr>
              <a:t>Distinguished Service Award</a:t>
            </a:r>
            <a:endParaRPr lang="en-US" sz="1800" dirty="0"/>
          </a:p>
          <a:p>
            <a:r>
              <a:rPr lang="en-US" sz="1800" dirty="0">
                <a:hlinkClick r:id="rId4"/>
              </a:rPr>
              <a:t>Goddard Astronautics Award</a:t>
            </a:r>
            <a:endParaRPr lang="en-US" sz="1800" dirty="0"/>
          </a:p>
          <a:p>
            <a:r>
              <a:rPr lang="en-US" sz="1800" dirty="0">
                <a:hlinkClick r:id="rId5"/>
              </a:rPr>
              <a:t>International Cooperation Award</a:t>
            </a:r>
            <a:endParaRPr lang="en-US" sz="1800" dirty="0"/>
          </a:p>
          <a:p>
            <a:r>
              <a:rPr lang="en-US" sz="1800" dirty="0">
                <a:hlinkClick r:id="rId6"/>
              </a:rPr>
              <a:t>Public Service Award</a:t>
            </a:r>
            <a:endParaRPr lang="en-US" sz="1800" dirty="0"/>
          </a:p>
          <a:p>
            <a:r>
              <a:rPr lang="en-US" sz="1800" dirty="0">
                <a:hlinkClick r:id="rId7"/>
              </a:rPr>
              <a:t>Reed Aeronautics Award</a:t>
            </a:r>
            <a:endParaRPr lang="en-US" sz="1800" dirty="0"/>
          </a:p>
          <a:p>
            <a:r>
              <a:rPr lang="en-US" sz="1800" dirty="0">
                <a:hlinkClick r:id="rId8"/>
              </a:rPr>
              <a:t>Trailblazing STEM Educator Award</a:t>
            </a:r>
            <a:endParaRPr lang="en-US" sz="1800" dirty="0"/>
          </a:p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622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8A75-DDC9-E0F4-E2F9-510F9B952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900" y="176213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Idea Pipeline and Open Forum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DA2546-D4B0-4C3D-CFC0-2F122066B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6" name="Graphic 5" descr="Question Mark with solid fill">
            <a:extLst>
              <a:ext uri="{FF2B5EF4-FFF2-40B4-BE49-F238E27FC236}">
                <a16:creationId xmlns:a16="http://schemas.microsoft.com/office/drawing/2014/main" id="{17041F38-82EF-CF3C-468E-88B807C2F3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2720" y="1619250"/>
            <a:ext cx="1905000" cy="1905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78C19-AEEE-1D77-D12A-3CBD5FF5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828675"/>
            <a:ext cx="7772400" cy="3200400"/>
          </a:xfrm>
        </p:spPr>
        <p:txBody>
          <a:bodyPr/>
          <a:lstStyle/>
          <a:p>
            <a:pPr marL="0" indent="0">
              <a:buNone/>
            </a:pPr>
            <a:r>
              <a:rPr lang="en-US" sz="2100" b="1" i="1" u="sng" dirty="0"/>
              <a:t>Ideas for 2022/2023</a:t>
            </a:r>
          </a:p>
          <a:p>
            <a:pPr marL="0" indent="0">
              <a:buNone/>
            </a:pPr>
            <a:endParaRPr lang="en-US" sz="2100" dirty="0"/>
          </a:p>
          <a:p>
            <a:r>
              <a:rPr lang="en-US" sz="2100" dirty="0"/>
              <a:t>Joint Meeting with INCOSE (Systems Engineering)</a:t>
            </a:r>
          </a:p>
          <a:p>
            <a:r>
              <a:rPr lang="en-US" sz="2100" dirty="0"/>
              <a:t>Public Policy Discussion</a:t>
            </a:r>
          </a:p>
          <a:p>
            <a:r>
              <a:rPr lang="en-US" sz="2100" dirty="0"/>
              <a:t>Small Business Presentation</a:t>
            </a:r>
          </a:p>
          <a:p>
            <a:r>
              <a:rPr lang="en-US" sz="2100" dirty="0"/>
              <a:t>Scholarship Competition (our section)</a:t>
            </a:r>
          </a:p>
          <a:p>
            <a:r>
              <a:rPr lang="en-US" sz="2100" dirty="0"/>
              <a:t>Internship support?</a:t>
            </a:r>
          </a:p>
          <a:p>
            <a:r>
              <a:rPr lang="en-US" sz="2100" dirty="0"/>
              <a:t>E-Week?</a:t>
            </a:r>
          </a:p>
          <a:p>
            <a:r>
              <a:rPr lang="en-US" sz="2100" dirty="0"/>
              <a:t>Space Congress?</a:t>
            </a:r>
          </a:p>
          <a:p>
            <a:r>
              <a:rPr lang="en-US" sz="2100" dirty="0"/>
              <a:t>Project Support? RASC-AL, </a:t>
            </a:r>
            <a:r>
              <a:rPr lang="en-US" sz="2100" dirty="0" err="1"/>
              <a:t>etc</a:t>
            </a:r>
            <a:endParaRPr lang="en-US" sz="2100" dirty="0"/>
          </a:p>
          <a:p>
            <a:endParaRPr lang="en-US" sz="2100" dirty="0"/>
          </a:p>
          <a:p>
            <a:endParaRPr lang="en-US" sz="2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606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03D601C-D516-CC0E-9782-E3554B8DEC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537" y="438150"/>
            <a:ext cx="4268925" cy="1419799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 bwMode="auto">
          <a:xfrm>
            <a:off x="38100" y="2419350"/>
            <a:ext cx="914400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3000" b="1" kern="0" dirty="0"/>
              <a:t>General Body Meeting</a:t>
            </a:r>
          </a:p>
        </p:txBody>
      </p:sp>
    </p:spTree>
    <p:extLst>
      <p:ext uri="{BB962C8B-B14F-4D97-AF65-F5344CB8AC3E}">
        <p14:creationId xmlns:p14="http://schemas.microsoft.com/office/powerpoint/2010/main" val="32406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8600" y="4572000"/>
            <a:ext cx="85725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317779-8E6C-47D5-BE9C-F5E8CE6A833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0" y="171450"/>
            <a:ext cx="91440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charset="0"/>
                <a:ea typeface="ＭＳ Ｐゴシック" pitchFamily="80" charset="-128"/>
              </a:defRPr>
            </a:lvl9pPr>
          </a:lstStyle>
          <a:p>
            <a:pPr algn="ctr"/>
            <a:r>
              <a:rPr lang="en-US" sz="1800" b="1" kern="0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392098-5343-802C-A9AB-8A544BB4B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047750"/>
            <a:ext cx="7772400" cy="3352800"/>
          </a:xfrm>
        </p:spPr>
        <p:txBody>
          <a:bodyPr/>
          <a:lstStyle/>
          <a:p>
            <a:pPr marL="342900" lvl="1" indent="0">
              <a:buNone/>
            </a:pPr>
            <a:r>
              <a:rPr lang="en-US" dirty="0"/>
              <a:t>Council Introductions</a:t>
            </a:r>
          </a:p>
          <a:p>
            <a:pPr marL="342900" lvl="1" indent="0">
              <a:buNone/>
            </a:pPr>
            <a:r>
              <a:rPr lang="en-US" dirty="0"/>
              <a:t>Current Membership Status</a:t>
            </a:r>
          </a:p>
          <a:p>
            <a:pPr marL="342900" lvl="1" indent="0">
              <a:buNone/>
            </a:pPr>
            <a:r>
              <a:rPr lang="en-US" dirty="0"/>
              <a:t>Action Item from Region</a:t>
            </a:r>
          </a:p>
          <a:p>
            <a:pPr marL="342900" lvl="1" indent="0">
              <a:buNone/>
            </a:pPr>
            <a:r>
              <a:rPr lang="en-US" dirty="0"/>
              <a:t>Report out from Council</a:t>
            </a:r>
          </a:p>
          <a:p>
            <a:pPr marL="342900" lvl="1" indent="0">
              <a:buNone/>
            </a:pPr>
            <a:r>
              <a:rPr lang="en-US" dirty="0"/>
              <a:t>Upcoming Events – Recurring &amp; Supporting</a:t>
            </a:r>
          </a:p>
          <a:p>
            <a:pPr marL="342900" lvl="1" indent="0">
              <a:buNone/>
            </a:pPr>
            <a:r>
              <a:rPr lang="en-US" dirty="0"/>
              <a:t>Upcoming Events – Hosting</a:t>
            </a:r>
          </a:p>
          <a:p>
            <a:pPr marL="342900" lvl="1" indent="0">
              <a:buNone/>
            </a:pPr>
            <a:r>
              <a:rPr lang="en-US" dirty="0"/>
              <a:t>Funding Requests</a:t>
            </a:r>
          </a:p>
          <a:p>
            <a:pPr marL="342900" lvl="1" indent="0">
              <a:buNone/>
            </a:pPr>
            <a:r>
              <a:rPr lang="en-US" dirty="0"/>
              <a:t>Honors &amp; Awards Recommendations</a:t>
            </a:r>
          </a:p>
          <a:p>
            <a:pPr marL="342900" lvl="1" indent="0">
              <a:buNone/>
            </a:pPr>
            <a:r>
              <a:rPr lang="en-US" dirty="0"/>
              <a:t>Idea Pipeline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959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3BCF-0761-ACA0-2258-A9BA2135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Council Introductions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DADC056-5C34-BC66-0EE2-F37E478C53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8685619"/>
              </p:ext>
            </p:extLst>
          </p:nvPr>
        </p:nvGraphicFramePr>
        <p:xfrm>
          <a:off x="2522504" y="971550"/>
          <a:ext cx="4098991" cy="25146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97710">
                  <a:extLst>
                    <a:ext uri="{9D8B030D-6E8A-4147-A177-3AD203B41FA5}">
                      <a16:colId xmlns:a16="http://schemas.microsoft.com/office/drawing/2014/main" val="146790546"/>
                    </a:ext>
                  </a:extLst>
                </a:gridCol>
                <a:gridCol w="2101281">
                  <a:extLst>
                    <a:ext uri="{9D8B030D-6E8A-4147-A177-3AD203B41FA5}">
                      <a16:colId xmlns:a16="http://schemas.microsoft.com/office/drawing/2014/main" val="3951251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Council Officers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1555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Chairman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Kevin Johnson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7061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Vice Chairman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David Fleming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0401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Secretary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bg1"/>
                          </a:solidFill>
                          <a:effectLst/>
                        </a:rPr>
                        <a:t>Vacant</a:t>
                      </a:r>
                      <a:endParaRPr lang="en-US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15585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Treasurer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Matthew Zuk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2717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Communications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Vacant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5618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STEM K-12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Melissa Sleeper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2398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Young Professionals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Kineo Wallace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0264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Policy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Linda Andruske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8057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Career and Workforce Development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Vacant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893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Education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Keith Sowell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7795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Honors &amp; Awards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Vacant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5487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Membership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Kimberly Demoret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8949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Technical Programs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Vacant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39766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Member At Large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Elizabeth Balga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7913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5222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01AD93-7C07-D273-23D8-645FBB7F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04B9F32-6EC1-104D-4B0B-F5130A2A52B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18938052"/>
              </p:ext>
            </p:extLst>
          </p:nvPr>
        </p:nvGraphicFramePr>
        <p:xfrm>
          <a:off x="1600200" y="28797"/>
          <a:ext cx="5448300" cy="363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C49F97F-6AD0-92C4-BE6C-C028E07650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979464"/>
              </p:ext>
            </p:extLst>
          </p:nvPr>
        </p:nvGraphicFramePr>
        <p:xfrm>
          <a:off x="2310645" y="3549015"/>
          <a:ext cx="3810000" cy="1114425"/>
        </p:xfrm>
        <a:graphic>
          <a:graphicData uri="http://schemas.openxmlformats.org/drawingml/2006/table">
            <a:tbl>
              <a:tblPr firstRow="1">
                <a:tableStyleId>{21E4AEA4-8DFA-4A89-87EB-49C32662AFE0}</a:tableStyleId>
              </a:tblPr>
              <a:tblGrid>
                <a:gridCol w="1653063">
                  <a:extLst>
                    <a:ext uri="{9D8B030D-6E8A-4147-A177-3AD203B41FA5}">
                      <a16:colId xmlns:a16="http://schemas.microsoft.com/office/drawing/2014/main" val="787301915"/>
                    </a:ext>
                  </a:extLst>
                </a:gridCol>
                <a:gridCol w="2156937">
                  <a:extLst>
                    <a:ext uri="{9D8B030D-6E8A-4147-A177-3AD203B41FA5}">
                      <a16:colId xmlns:a16="http://schemas.microsoft.com/office/drawing/2014/main" val="261496140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Current Membership Status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05993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Professional Members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9953837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University Students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4312928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High School Students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0356972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Educator Associates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940026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442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E26A2-2379-4890-8B45-99C8948ED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 item from Region: Section Stoplight Chart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29493-6F9E-4EB7-AB35-DAF41FB5E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7BC8ED3-7C12-42C0-9003-794E0D6335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032767"/>
              </p:ext>
            </p:extLst>
          </p:nvPr>
        </p:nvGraphicFramePr>
        <p:xfrm>
          <a:off x="1116824" y="1300990"/>
          <a:ext cx="6910351" cy="1552788"/>
        </p:xfrm>
        <a:graphic>
          <a:graphicData uri="http://schemas.openxmlformats.org/drawingml/2006/table">
            <a:tbl>
              <a:tblPr/>
              <a:tblGrid>
                <a:gridCol w="4681866">
                  <a:extLst>
                    <a:ext uri="{9D8B030D-6E8A-4147-A177-3AD203B41FA5}">
                      <a16:colId xmlns:a16="http://schemas.microsoft.com/office/drawing/2014/main" val="2294768605"/>
                    </a:ext>
                  </a:extLst>
                </a:gridCol>
                <a:gridCol w="2228485">
                  <a:extLst>
                    <a:ext uri="{9D8B030D-6E8A-4147-A177-3AD203B41FA5}">
                      <a16:colId xmlns:a16="http://schemas.microsoft.com/office/drawing/2014/main" val="15477529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Cape Canaveral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4910798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Filled all 4 required section officer positions (Chair, Vice Chair, Secretary &amp; Treasurer)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Need Secretary</a:t>
                      </a: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677651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Turned in 21-22 Section Annual Report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7807349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Turned in 22-22 Section Audit-Budget Report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642533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Held a section election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43573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Consistently participates in RAC meetings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29695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 council meets on a consistent schedule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1733583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 hosts a minimum of one activity/event per quarter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9095667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Had a section representative attend RLC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762165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Is communicative with regional director/AIAA staff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8596618"/>
                  </a:ext>
                </a:extLst>
              </a:tr>
              <a:tr h="97347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Section seems to have at least one area of strength (K-12, student branch, technical, YP engagement, etc.)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2903230"/>
                  </a:ext>
                </a:extLst>
              </a:tr>
              <a:tr h="126366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Provides an informative/valuable report at RAC meetings or directly to regional director</a:t>
                      </a:r>
                    </a:p>
                  </a:txBody>
                  <a:tcPr marL="4939" marR="4939" marT="493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939" marR="4939" marT="493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870304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B778487F-0957-4D9C-B33B-6C24988BAFA6}"/>
              </a:ext>
            </a:extLst>
          </p:cNvPr>
          <p:cNvGraphicFramePr>
            <a:graphicFrameLocks noGrp="1"/>
          </p:cNvGraphicFramePr>
          <p:nvPr/>
        </p:nvGraphicFramePr>
        <p:xfrm>
          <a:off x="228599" y="3605162"/>
          <a:ext cx="1888875" cy="721896"/>
        </p:xfrm>
        <a:graphic>
          <a:graphicData uri="http://schemas.openxmlformats.org/drawingml/2006/table">
            <a:tbl>
              <a:tblPr/>
              <a:tblGrid>
                <a:gridCol w="1888875">
                  <a:extLst>
                    <a:ext uri="{9D8B030D-6E8A-4147-A177-3AD203B41FA5}">
                      <a16:colId xmlns:a16="http://schemas.microsoft.com/office/drawing/2014/main" val="753417138"/>
                    </a:ext>
                  </a:extLst>
                </a:gridCol>
              </a:tblGrid>
              <a:tr h="1203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Legend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3482576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Yes, meets the criteria.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0403853"/>
                  </a:ext>
                </a:extLst>
              </a:tr>
              <a:tr h="24063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Don't know or sometimes meets criteria but needs improvement.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080268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No, does not meet the criteria.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9775675"/>
                  </a:ext>
                </a:extLst>
              </a:tr>
              <a:tr h="1203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 or ???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4438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687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3BCF-0761-ACA0-2258-A9BA2135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Report out from Council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574DB1E-8C14-3966-DEC2-FFACDC89D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2432511"/>
              </p:ext>
            </p:extLst>
          </p:nvPr>
        </p:nvGraphicFramePr>
        <p:xfrm>
          <a:off x="2522504" y="1123950"/>
          <a:ext cx="4098991" cy="16764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97710">
                  <a:extLst>
                    <a:ext uri="{9D8B030D-6E8A-4147-A177-3AD203B41FA5}">
                      <a16:colId xmlns:a16="http://schemas.microsoft.com/office/drawing/2014/main" val="146790546"/>
                    </a:ext>
                  </a:extLst>
                </a:gridCol>
                <a:gridCol w="2101281">
                  <a:extLst>
                    <a:ext uri="{9D8B030D-6E8A-4147-A177-3AD203B41FA5}">
                      <a16:colId xmlns:a16="http://schemas.microsoft.com/office/drawing/2014/main" val="39512514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Council Officers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415556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Chairman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Kevin Johnson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7061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Vice Chairman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David Fleming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504017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Treasurer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Matthew Zuk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8927171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STEM K-12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Melissa Sleeper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9023986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Young Professionals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Kineo Wallace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10264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Policy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Linda Andruske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080577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Education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J. Keith Sowell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77956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Membership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Kimberly Demoret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8949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Member At Large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Elizabeth B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579138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965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C3BCF-0761-ACA0-2258-A9BA2135A7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Events – Recurring &amp; Supporting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828675"/>
            <a:ext cx="8534400" cy="3571875"/>
          </a:xfrm>
        </p:spPr>
        <p:txBody>
          <a:bodyPr/>
          <a:lstStyle/>
          <a:p>
            <a:r>
              <a:rPr lang="en-US" sz="1600" dirty="0"/>
              <a:t>Recurring</a:t>
            </a:r>
          </a:p>
          <a:p>
            <a:pPr lvl="1"/>
            <a:r>
              <a:rPr lang="en-US" sz="1600" dirty="0"/>
              <a:t>Young Professionals Happy Hour – Carib Brewery (3</a:t>
            </a:r>
            <a:r>
              <a:rPr lang="en-US" sz="1600" baseline="30000" dirty="0"/>
              <a:t>rd</a:t>
            </a:r>
            <a:r>
              <a:rPr lang="en-US" sz="1600" dirty="0"/>
              <a:t> Wed of each month)</a:t>
            </a:r>
          </a:p>
          <a:p>
            <a:pPr lvl="1"/>
            <a:r>
              <a:rPr lang="en-US" sz="1600" dirty="0"/>
              <a:t>Council Meeting – Zoom/In Person – 4</a:t>
            </a:r>
            <a:r>
              <a:rPr lang="en-US" sz="1600" baseline="30000" dirty="0"/>
              <a:t>th</a:t>
            </a:r>
            <a:r>
              <a:rPr lang="en-US" sz="1600" dirty="0"/>
              <a:t> Thursday of the month</a:t>
            </a:r>
          </a:p>
          <a:p>
            <a:r>
              <a:rPr lang="en-US" sz="1600" dirty="0"/>
              <a:t>Supported</a:t>
            </a:r>
            <a:endParaRPr lang="en-US" sz="2000" dirty="0"/>
          </a:p>
          <a:p>
            <a:pPr lvl="1"/>
            <a:r>
              <a:rPr lang="en-US" sz="1600" dirty="0"/>
              <a:t>8/25 – James Webb Space Telescope Community Event (Storm Grove Middle School)</a:t>
            </a:r>
          </a:p>
          <a:p>
            <a:pPr lvl="1"/>
            <a:r>
              <a:rPr lang="en-US" sz="1600" dirty="0"/>
              <a:t>8/27 - FIRST Robotics Space Coast Challenge – Viera High School  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9/17 – International Coastal Cleanup – Cocoa Beach</a:t>
            </a:r>
          </a:p>
          <a:p>
            <a:pPr lvl="1"/>
            <a:r>
              <a:rPr lang="en-US" sz="1600" dirty="0"/>
              <a:t>9/21 – Brevard Educators Event - Brevard Zoo</a:t>
            </a:r>
          </a:p>
          <a:p>
            <a:pPr lvl="1"/>
            <a:r>
              <a:rPr lang="en-US" sz="1600" dirty="0"/>
              <a:t>9/22 – Florida Institute of Technology – F. Alan </a:t>
            </a:r>
            <a:r>
              <a:rPr lang="en-US" sz="1600" dirty="0" err="1"/>
              <a:t>Dist</a:t>
            </a:r>
            <a:r>
              <a:rPr lang="en-US" sz="1600" dirty="0"/>
              <a:t> Speaker Series: Mike Moses (Pres – Virgin Galactic)</a:t>
            </a:r>
          </a:p>
          <a:p>
            <a:pPr lvl="1"/>
            <a:r>
              <a:rPr lang="en-US" sz="1600" dirty="0"/>
              <a:t>9/22 – Space Enthusiast Symposium</a:t>
            </a:r>
          </a:p>
          <a:p>
            <a:pPr lvl="1"/>
            <a:r>
              <a:rPr lang="en-US" sz="1600" dirty="0"/>
              <a:t>9/22 – Cape Canaveral Technical Society Board Meeting</a:t>
            </a:r>
          </a:p>
          <a:p>
            <a:pPr lvl="1"/>
            <a:r>
              <a:rPr lang="en-US" sz="1600" dirty="0"/>
              <a:t>9/27 – AIAA GPS Resume and Professional Development Virtual Meeting</a:t>
            </a:r>
          </a:p>
          <a:p>
            <a:pPr lvl="1"/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17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9AC02-744D-D994-0A4B-6FF16B5AC2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828675"/>
            <a:ext cx="7772400" cy="3200400"/>
          </a:xfrm>
        </p:spPr>
        <p:txBody>
          <a:bodyPr/>
          <a:lstStyle/>
          <a:p>
            <a:pPr marL="342900" lvl="1" indent="0" algn="ctr">
              <a:buNone/>
            </a:pPr>
            <a:r>
              <a:rPr lang="en-US" sz="2800" dirty="0" err="1"/>
              <a:t>SmallSat</a:t>
            </a:r>
            <a:r>
              <a:rPr lang="en-US" sz="2800" dirty="0"/>
              <a:t> Education Conference </a:t>
            </a:r>
          </a:p>
          <a:p>
            <a:pPr marL="342900" lvl="1" indent="0" algn="ctr">
              <a:buNone/>
            </a:pPr>
            <a:r>
              <a:rPr lang="en-US" sz="1500" dirty="0"/>
              <a:t>(</a:t>
            </a:r>
            <a:r>
              <a:rPr lang="en-US" sz="1500" dirty="0">
                <a:hlinkClick r:id="rId2"/>
              </a:rPr>
              <a:t>https://www.smallsateducation.org/</a:t>
            </a:r>
            <a:r>
              <a:rPr lang="en-US" sz="1500" dirty="0"/>
              <a:t>)</a:t>
            </a:r>
          </a:p>
          <a:p>
            <a:pPr marL="342900" lvl="1" indent="0" algn="ctr">
              <a:buNone/>
            </a:pPr>
            <a:r>
              <a:rPr lang="en-US" sz="1500" b="1" dirty="0"/>
              <a:t>October 29</a:t>
            </a:r>
            <a:r>
              <a:rPr lang="en-US" sz="1500" b="1" baseline="30000" dirty="0"/>
              <a:t>th</a:t>
            </a:r>
            <a:r>
              <a:rPr lang="en-US" sz="1500" b="1" dirty="0"/>
              <a:t> and 30</a:t>
            </a:r>
            <a:r>
              <a:rPr lang="en-US" sz="1500" b="1" baseline="30000" dirty="0"/>
              <a:t>th</a:t>
            </a:r>
            <a:r>
              <a:rPr lang="en-US" sz="1500" b="1" dirty="0"/>
              <a:t> at KSC Education Center</a:t>
            </a:r>
          </a:p>
          <a:p>
            <a:pPr marL="342900" lvl="1" indent="0" algn="ctr">
              <a:buNone/>
            </a:pPr>
            <a:r>
              <a:rPr lang="en-US" sz="1500" b="1" dirty="0"/>
              <a:t>Dinner Event on 29</a:t>
            </a:r>
            <a:r>
              <a:rPr lang="en-US" sz="1500" b="1" baseline="30000" dirty="0"/>
              <a:t>th</a:t>
            </a:r>
            <a:r>
              <a:rPr lang="en-US" sz="1500" b="1" dirty="0"/>
              <a:t> (Registration info to be sent soon)</a:t>
            </a:r>
          </a:p>
          <a:p>
            <a:pPr marL="342900" lvl="1" indent="0" algn="ctr">
              <a:buNone/>
            </a:pPr>
            <a:r>
              <a:rPr lang="en-US" sz="1500" b="1" dirty="0"/>
              <a:t>Current Registration Number: 106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C4E40-B669-0844-84AE-4F54C284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86D440-F702-449A-AAC2-9ACFF17038B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66AB565-99EB-5AAB-35C4-E1679C04BF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14325"/>
            <a:ext cx="7772400" cy="514350"/>
          </a:xfrm>
        </p:spPr>
        <p:txBody>
          <a:bodyPr/>
          <a:lstStyle/>
          <a:p>
            <a:pPr algn="ctr"/>
            <a:r>
              <a:rPr lang="en-US" b="1" dirty="0"/>
              <a:t>Upcoming Events – Hosting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0E1A5DA-3868-3942-FC75-F66B9321D3A6}"/>
              </a:ext>
            </a:extLst>
          </p:cNvPr>
          <p:cNvSpPr/>
          <p:nvPr/>
        </p:nvSpPr>
        <p:spPr bwMode="auto">
          <a:xfrm>
            <a:off x="5486400" y="-12356"/>
            <a:ext cx="3657600" cy="374306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80" charset="-128"/>
              </a:rPr>
              <a:t>Phase: </a:t>
            </a:r>
            <a:r>
              <a:rPr lang="en-US" sz="2400" dirty="0">
                <a:solidFill>
                  <a:schemeClr val="bg1"/>
                </a:solidFill>
                <a:ea typeface="ＭＳ Ｐゴシック" pitchFamily="80" charset="-128"/>
              </a:rPr>
              <a:t>Detailed Planning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80" charset="-128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4B4346A-2266-0392-D3CE-370DD0961AAB}"/>
              </a:ext>
            </a:extLst>
          </p:cNvPr>
          <p:cNvSpPr txBox="1"/>
          <p:nvPr/>
        </p:nvSpPr>
        <p:spPr>
          <a:xfrm>
            <a:off x="640297" y="2437507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Current Sponsors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28BF936-3F8C-3449-72F5-6C0C4FB56C36}"/>
              </a:ext>
            </a:extLst>
          </p:cNvPr>
          <p:cNvSpPr txBox="1"/>
          <p:nvPr/>
        </p:nvSpPr>
        <p:spPr>
          <a:xfrm>
            <a:off x="3762851" y="2423954"/>
            <a:ext cx="1851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 Negotiations</a:t>
            </a:r>
          </a:p>
        </p:txBody>
      </p:sp>
      <p:pic>
        <p:nvPicPr>
          <p:cNvPr id="1030" name="Picture 6" descr="Blue Origin - Wikipedia">
            <a:extLst>
              <a:ext uri="{FF2B5EF4-FFF2-40B4-BE49-F238E27FC236}">
                <a16:creationId xmlns:a16="http://schemas.microsoft.com/office/drawing/2014/main" id="{C8176DE7-E819-F343-64D4-1925A08B1F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2897391"/>
            <a:ext cx="654025" cy="33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Take-Two Interactive Software, Inc. Reaches Agreement for Recommended  Acquisition of Codemasters Group Holdings PLC | Business Wire">
            <a:extLst>
              <a:ext uri="{FF2B5EF4-FFF2-40B4-BE49-F238E27FC236}">
                <a16:creationId xmlns:a16="http://schemas.microsoft.com/office/drawing/2014/main" id="{8F3F8A1A-78B3-7507-334C-99A40B5A0D4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56" t="10554" r="30141" b="11539"/>
          <a:stretch/>
        </p:blipFill>
        <p:spPr bwMode="auto">
          <a:xfrm>
            <a:off x="8398943" y="2852395"/>
            <a:ext cx="423100" cy="434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>
            <a:extLst>
              <a:ext uri="{FF2B5EF4-FFF2-40B4-BE49-F238E27FC236}">
                <a16:creationId xmlns:a16="http://schemas.microsoft.com/office/drawing/2014/main" id="{67B6FB1C-AA6B-12FC-285B-9C3F31F1C0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8968" y="2928127"/>
            <a:ext cx="971696" cy="272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E9C0722-6A99-CF86-E721-9D2EA1D5D10A}"/>
              </a:ext>
            </a:extLst>
          </p:cNvPr>
          <p:cNvSpPr txBox="1"/>
          <p:nvPr/>
        </p:nvSpPr>
        <p:spPr>
          <a:xfrm>
            <a:off x="6680078" y="2426255"/>
            <a:ext cx="22878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Potential Sponsors</a:t>
            </a:r>
          </a:p>
        </p:txBody>
      </p:sp>
      <p:pic>
        <p:nvPicPr>
          <p:cNvPr id="1042" name="Picture 18" descr="SpaceX">
            <a:extLst>
              <a:ext uri="{FF2B5EF4-FFF2-40B4-BE49-F238E27FC236}">
                <a16:creationId xmlns:a16="http://schemas.microsoft.com/office/drawing/2014/main" id="{CB686BB6-50EE-E8B0-B952-31341638D3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329" y="3333384"/>
            <a:ext cx="526973" cy="526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VAYA SPACE | Smallsat Launch Provider">
            <a:extLst>
              <a:ext uri="{FF2B5EF4-FFF2-40B4-BE49-F238E27FC236}">
                <a16:creationId xmlns:a16="http://schemas.microsoft.com/office/drawing/2014/main" id="{4DA6869A-A9F9-E9E0-9EFF-48A4CB9285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2402" y="3326101"/>
            <a:ext cx="436819" cy="48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Symbols of NASA | NASA">
            <a:extLst>
              <a:ext uri="{FF2B5EF4-FFF2-40B4-BE49-F238E27FC236}">
                <a16:creationId xmlns:a16="http://schemas.microsoft.com/office/drawing/2014/main" id="{F5E2ED7E-5DD5-E032-C241-41FEF962BC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8" r="25331"/>
          <a:stretch/>
        </p:blipFill>
        <p:spPr bwMode="auto">
          <a:xfrm>
            <a:off x="8347779" y="3281659"/>
            <a:ext cx="518613" cy="52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8" name="Picture 24" descr="CCTS-vector_red-white-blue-blackBlueBkgr-300dpi">
            <a:extLst>
              <a:ext uri="{FF2B5EF4-FFF2-40B4-BE49-F238E27FC236}">
                <a16:creationId xmlns:a16="http://schemas.microsoft.com/office/drawing/2014/main" id="{BFDF7AD4-68C9-CD8A-DAA9-E586E3BF4F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5389" y="4007092"/>
            <a:ext cx="526974" cy="5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0" name="Picture 26">
            <a:extLst>
              <a:ext uri="{FF2B5EF4-FFF2-40B4-BE49-F238E27FC236}">
                <a16:creationId xmlns:a16="http://schemas.microsoft.com/office/drawing/2014/main" id="{ACA25E13-8800-C4A0-B3CC-7E8C0D43D4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3173" y="4097895"/>
            <a:ext cx="847836" cy="196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2" name="Picture 28" descr="FIRST | For Inspiration and Recognition of Science and Technology">
            <a:extLst>
              <a:ext uri="{FF2B5EF4-FFF2-40B4-BE49-F238E27FC236}">
                <a16:creationId xmlns:a16="http://schemas.microsoft.com/office/drawing/2014/main" id="{B6AE0E7B-6795-9D44-D07B-D87582F5DD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711373"/>
            <a:ext cx="814710" cy="21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>
            <a:extLst>
              <a:ext uri="{FF2B5EF4-FFF2-40B4-BE49-F238E27FC236}">
                <a16:creationId xmlns:a16="http://schemas.microsoft.com/office/drawing/2014/main" id="{3EE07BE6-DA85-BEF1-1A59-657D974AF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27" y="2958810"/>
            <a:ext cx="952500" cy="30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IEEE logo - IEEE Entrepreneurship">
            <a:extLst>
              <a:ext uri="{FF2B5EF4-FFF2-40B4-BE49-F238E27FC236}">
                <a16:creationId xmlns:a16="http://schemas.microsoft.com/office/drawing/2014/main" id="{91E0083A-5742-1A20-41FE-4D26E72595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9397" y="2922331"/>
            <a:ext cx="952500" cy="53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8" descr="Lockheed Martin Corporation | Lockheed Martin">
            <a:extLst>
              <a:ext uri="{FF2B5EF4-FFF2-40B4-BE49-F238E27FC236}">
                <a16:creationId xmlns:a16="http://schemas.microsoft.com/office/drawing/2014/main" id="{31B55D20-4F8E-B39F-B478-17B5C242B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279" y="3628886"/>
            <a:ext cx="1295400" cy="351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EB1DDD3-B161-85DF-2F08-EDC1CC721040}"/>
              </a:ext>
            </a:extLst>
          </p:cNvPr>
          <p:cNvPicPr>
            <a:picLocks noChangeAspect="1"/>
          </p:cNvPicPr>
          <p:nvPr/>
        </p:nvPicPr>
        <p:blipFill rotWithShape="1">
          <a:blip r:embed="rId15"/>
          <a:srcRect t="12658"/>
          <a:stretch/>
        </p:blipFill>
        <p:spPr>
          <a:xfrm>
            <a:off x="236279" y="2928126"/>
            <a:ext cx="2621881" cy="174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64658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DEA5B684E6D04C8F8F60CD32CD8F5C" ma:contentTypeVersion="0" ma:contentTypeDescription="Create a new document." ma:contentTypeScope="" ma:versionID="41e97edc035c2e5e5f60dbf406229cfd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A414BE1A-A2C4-4862-8AD0-8BDC37D6A979}">
  <ds:schemaRefs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3F3348E-F4F4-4BE8-8083-AA7D450E2FA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0A3192-62F6-472E-B429-80C052006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14136</TotalTime>
  <Words>810</Words>
  <Application>Microsoft Office PowerPoint</Application>
  <PresentationFormat>On-screen Show (16:9)</PresentationFormat>
  <Paragraphs>207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Arial Narrow</vt:lpstr>
      <vt:lpstr>Calibri</vt:lpstr>
      <vt:lpstr>Times</vt:lpstr>
      <vt:lpstr>Wingdings</vt:lpstr>
      <vt:lpstr>Blank Presentation</vt:lpstr>
      <vt:lpstr>PowerPoint Presentation</vt:lpstr>
      <vt:lpstr>PowerPoint Presentation</vt:lpstr>
      <vt:lpstr>PowerPoint Presentation</vt:lpstr>
      <vt:lpstr>Council Introductions</vt:lpstr>
      <vt:lpstr>PowerPoint Presentation</vt:lpstr>
      <vt:lpstr>Action item from Region: Section Stoplight Chart</vt:lpstr>
      <vt:lpstr>Report out from Council</vt:lpstr>
      <vt:lpstr>Events – Recurring &amp; Supporting</vt:lpstr>
      <vt:lpstr>Upcoming Events – Hosting</vt:lpstr>
      <vt:lpstr>Upcoming Events – Hosting</vt:lpstr>
      <vt:lpstr>Upcoming Events – Hosting</vt:lpstr>
      <vt:lpstr>Upcoming Events – Hosting</vt:lpstr>
      <vt:lpstr>Funding Requests</vt:lpstr>
      <vt:lpstr>Honors &amp; Awards - Recommendations</vt:lpstr>
      <vt:lpstr>Idea Pipeline and Open Forum</vt:lpstr>
    </vt:vector>
  </TitlesOfParts>
  <Company>Bill Seymore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Seymore</dc:creator>
  <cp:lastModifiedBy>Kevin Johnson</cp:lastModifiedBy>
  <cp:revision>1301</cp:revision>
  <cp:lastPrinted>2013-07-30T01:46:25Z</cp:lastPrinted>
  <dcterms:modified xsi:type="dcterms:W3CDTF">2022-10-07T00:40:40Z</dcterms:modified>
</cp:coreProperties>
</file>