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8" r:id="rId2"/>
    <p:sldId id="277" r:id="rId3"/>
    <p:sldId id="257" r:id="rId4"/>
    <p:sldId id="258" r:id="rId5"/>
    <p:sldId id="259" r:id="rId6"/>
    <p:sldId id="266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72"/>
    <p:restoredTop sz="94684"/>
  </p:normalViewPr>
  <p:slideViewPr>
    <p:cSldViewPr snapToGrid="0" snapToObjects="1">
      <p:cViewPr varScale="1">
        <p:scale>
          <a:sx n="96" d="100"/>
          <a:sy n="96" d="100"/>
        </p:scale>
        <p:origin x="9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3798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52631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35276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02629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3402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03618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50817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84999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61601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90077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33463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3F4C7-FE96-1644-BE67-C1300E275A6C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07F29-4EDE-EA47-BE0F-5E57AFEB4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8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67EA2-F0C7-4636-BF50-4CC02BE6B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653" y="4756638"/>
            <a:ext cx="8354891" cy="93044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CONCENTRIC TUBE REACTOR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74905-7FD3-481D-9893-CA6133BAD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4521" y="5815698"/>
            <a:ext cx="6858000" cy="420001"/>
          </a:xfrm>
        </p:spPr>
        <p:txBody>
          <a:bodyPr>
            <a:normAutofit/>
          </a:bodyPr>
          <a:lstStyle/>
          <a:p>
            <a:endParaRPr lang="en-US" sz="1700">
              <a:solidFill>
                <a:srgbClr val="BD9B75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C60D05-7BB3-47DB-A7E1-B103BBFAE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628" y="307731"/>
            <a:ext cx="2128741" cy="3997637"/>
          </a:xfrm>
          <a:prstGeom prst="rect">
            <a:avLst/>
          </a:prstGeom>
        </p:spPr>
      </p:pic>
      <p:pic>
        <p:nvPicPr>
          <p:cNvPr id="6" name="Picture 5" descr="A picture containing sitting, food, blurry&#10;&#10;Description automatically generated">
            <a:extLst>
              <a:ext uri="{FF2B5EF4-FFF2-40B4-BE49-F238E27FC236}">
                <a16:creationId xmlns:a16="http://schemas.microsoft.com/office/drawing/2014/main" id="{5A351DB1-7B4E-4D7D-9420-1FE208733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032" y="460062"/>
            <a:ext cx="4091938" cy="369297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659016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7408-8329-4363-A297-E09AF24C8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8" y="1122363"/>
            <a:ext cx="6800851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E6365-4098-4343-A45C-6061E9EADE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63DDF1-7F19-4573-B1F0-12DEAB209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266700"/>
            <a:ext cx="680085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58967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1E9816-821A-3A43-941F-96E63B95D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50" y="742854"/>
            <a:ext cx="7215111" cy="6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83939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383FBF-9A98-224E-8F04-FAD4D3712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14" y="528002"/>
            <a:ext cx="8697571" cy="580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46284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2169FC-243B-724E-BA26-D1220BF851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4000"/>
                    </a14:imgEffect>
                  </a14:imgLayer>
                </a14:imgProps>
              </a:ext>
            </a:extLst>
          </a:blip>
          <a:srcRect l="1436" t="45309"/>
          <a:stretch/>
        </p:blipFill>
        <p:spPr>
          <a:xfrm>
            <a:off x="2631153" y="2156905"/>
            <a:ext cx="6151342" cy="4298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7603D2-A119-3149-A32E-5E38A02A9B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7" r="5849" b="52840"/>
          <a:stretch/>
        </p:blipFill>
        <p:spPr>
          <a:xfrm>
            <a:off x="275324" y="397934"/>
            <a:ext cx="3371643" cy="22595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07B029-DD13-5D44-A712-C8D66375AC26}"/>
              </a:ext>
            </a:extLst>
          </p:cNvPr>
          <p:cNvSpPr txBox="1"/>
          <p:nvPr/>
        </p:nvSpPr>
        <p:spPr>
          <a:xfrm>
            <a:off x="191070" y="3429000"/>
            <a:ext cx="2351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400" dirty="0"/>
              <a:t>The “Iron Pig”</a:t>
            </a:r>
          </a:p>
        </p:txBody>
      </p:sp>
    </p:spTree>
    <p:extLst>
      <p:ext uri="{BB962C8B-B14F-4D97-AF65-F5344CB8AC3E}">
        <p14:creationId xmlns:p14="http://schemas.microsoft.com/office/powerpoint/2010/main" val="4246442773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AF2318-BF28-124C-A171-866A19289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9357" y="260382"/>
            <a:ext cx="6725286" cy="5761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036802-2D05-6747-85B2-72703C492E04}"/>
              </a:ext>
            </a:extLst>
          </p:cNvPr>
          <p:cNvSpPr txBox="1"/>
          <p:nvPr/>
        </p:nvSpPr>
        <p:spPr>
          <a:xfrm>
            <a:off x="2589177" y="6135953"/>
            <a:ext cx="3965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400" dirty="0"/>
              <a:t>High Altitude Test Stand</a:t>
            </a:r>
          </a:p>
        </p:txBody>
      </p:sp>
    </p:spTree>
    <p:extLst>
      <p:ext uri="{BB962C8B-B14F-4D97-AF65-F5344CB8AC3E}">
        <p14:creationId xmlns:p14="http://schemas.microsoft.com/office/powerpoint/2010/main" val="2755792950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12</Words>
  <Application>Microsoft Office PowerPoint</Application>
  <PresentationFormat>On-screen Show (4:3)</PresentationFormat>
  <Paragraphs>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CONCENTRIC TUBE REACTOR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CONCENTRIC TUBE REACTOR </dc:title>
  <dc:creator>GERARD ELVERUM</dc:creator>
  <cp:lastModifiedBy>GERARD ELVERUM</cp:lastModifiedBy>
  <cp:revision>3</cp:revision>
  <dcterms:created xsi:type="dcterms:W3CDTF">2019-10-26T23:17:03Z</dcterms:created>
  <dcterms:modified xsi:type="dcterms:W3CDTF">2019-10-28T23:59:12Z</dcterms:modified>
</cp:coreProperties>
</file>