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924" r:id="rId4"/>
    <p:sldMasterId id="2147484932" r:id="rId5"/>
    <p:sldMasterId id="2147484963" r:id="rId6"/>
    <p:sldMasterId id="2147484970" r:id="rId7"/>
    <p:sldMasterId id="2147485023" r:id="rId8"/>
    <p:sldMasterId id="2147485031" r:id="rId9"/>
  </p:sldMasterIdLst>
  <p:notesMasterIdLst>
    <p:notesMasterId r:id="rId14"/>
  </p:notesMasterIdLst>
  <p:handoutMasterIdLst>
    <p:handoutMasterId r:id="rId15"/>
  </p:handoutMasterIdLst>
  <p:sldIdLst>
    <p:sldId id="4295" r:id="rId10"/>
    <p:sldId id="4304" r:id="rId11"/>
    <p:sldId id="4305" r:id="rId12"/>
    <p:sldId id="4306" r:id="rId13"/>
  </p:sldIdLst>
  <p:sldSz cx="9144000" cy="5143500" type="screen16x9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A88434-E061-34C3-AD8D-8A2EBDB21C45}" name="Dr. Lesley A Weitz" initials="DLAW" userId="S::LWEITZ@MITRE.ORG::6ed395b4-86dc-4bcd-9616-33b40b23faa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Hamstra" initials="JH" lastIdx="1" clrIdx="0">
    <p:extLst>
      <p:ext uri="{19B8F6BF-5375-455C-9EA6-DF929625EA0E}">
        <p15:presenceInfo xmlns:p15="http://schemas.microsoft.com/office/powerpoint/2012/main" userId="Jeffrey Hamst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1B3D6C"/>
    <a:srgbClr val="FFFF99"/>
    <a:srgbClr val="00FF00"/>
    <a:srgbClr val="CCECFF"/>
    <a:srgbClr val="B2B2B2"/>
    <a:srgbClr val="00CC00"/>
    <a:srgbClr val="CFD5EA"/>
    <a:srgbClr val="EB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6357" autoAdjust="0"/>
  </p:normalViewPr>
  <p:slideViewPr>
    <p:cSldViewPr snapToGrid="0">
      <p:cViewPr varScale="1">
        <p:scale>
          <a:sx n="142" d="100"/>
          <a:sy n="142" d="100"/>
        </p:scale>
        <p:origin x="103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4051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6737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703" y="0"/>
            <a:ext cx="306737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94603"/>
            <a:ext cx="3067373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703" y="8894603"/>
            <a:ext cx="3067373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6737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703" y="0"/>
            <a:ext cx="306737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933" y="4448102"/>
            <a:ext cx="5189214" cy="421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94603"/>
            <a:ext cx="3067373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703" y="8894603"/>
            <a:ext cx="3067373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07" tIns="47405" rIns="94807" bIns="474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F519-F2B5-4E45-A1A1-E43ECAE68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F817C-F18D-4A52-B4E5-E6E8B8D2D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43739-3A3B-420F-B1AD-12CED5EE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4B1BC-C8DC-4667-80C6-20952915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23877-330D-4B05-8AFE-D1F394EC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7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816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88E7E4A-931F-451C-8B61-62D0838DB0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35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05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8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86B450-78F9-694E-81F7-5C9A81BBD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386263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2900"/>
            <a:ext cx="8686800" cy="1543050"/>
          </a:xfr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67000" y="2657476"/>
            <a:ext cx="4038600" cy="120015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6159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charset="2"/>
              <a:buChar char="Ø"/>
              <a:defRPr/>
            </a:lvl2pPr>
            <a:lvl3pPr marL="1295368" indent="-380990">
              <a:buClr>
                <a:srgbClr val="1B3D6C"/>
              </a:buClr>
              <a:buFont typeface="Wingdings" charset="2"/>
              <a:buChar char="Ø"/>
              <a:defRPr/>
            </a:lvl3pPr>
            <a:lvl4pPr marL="1752556" indent="-380990">
              <a:buClr>
                <a:srgbClr val="1B3D6C"/>
              </a:buClr>
              <a:buFont typeface="Wingdings" charset="2"/>
              <a:buChar char="Ø"/>
              <a:defRPr/>
            </a:lvl4pPr>
            <a:lvl5pPr marL="2209745" indent="-38099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D2D22A-3D39-1640-9798-2F391480D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B1F97-496F-8046-BCF9-9CF8A28D7D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E5382B-A4BB-AA45-AD6F-BDE3D77EA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534D-9B54-DC4D-8EF9-1B253BDFD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03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E93C9B-66FA-484E-9584-FF0E787417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0886" y="1123950"/>
            <a:ext cx="8686800" cy="3363648"/>
          </a:xfrm>
        </p:spPr>
        <p:txBody>
          <a:bodyPr>
            <a:normAutofit/>
          </a:bodyPr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charset="2"/>
              <a:buChar char="Ø"/>
              <a:defRPr/>
            </a:lvl2pPr>
            <a:lvl3pPr marL="1295368" indent="-380990">
              <a:buClr>
                <a:srgbClr val="1B3D6C"/>
              </a:buClr>
              <a:buFont typeface="Wingdings" charset="2"/>
              <a:buChar char="Ø"/>
              <a:defRPr/>
            </a:lvl3pPr>
            <a:lvl4pPr marL="1752556" indent="-380990">
              <a:buClr>
                <a:srgbClr val="1B3D6C"/>
              </a:buClr>
              <a:buFont typeface="Wingdings" charset="2"/>
              <a:buChar char="Ø"/>
              <a:defRPr/>
            </a:lvl4pPr>
            <a:lvl5pPr marL="2209745" indent="-38099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384E5B-4BDA-504B-8031-1FBC2A79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A3BD92F-006D-3144-BC6B-5A95371B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33B9D3F-865A-2B44-A327-B97E6F4D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F51D3-AB9D-9E4E-8330-1FAABAE01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66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BE44C-36A7-074B-B0F3-D29981C39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712BE-6FFC-6741-8984-C95F63191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AD493-5B3C-D640-A5EB-3B6826EAF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921-F260-5741-868B-F822EC013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11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FA4DBCE7-4992-ED40-8AE8-879541B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73152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39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86B450-78F9-694E-81F7-5C9A81BBD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386263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2900"/>
            <a:ext cx="8686800" cy="1543050"/>
          </a:xfr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67000" y="2657476"/>
            <a:ext cx="4038600" cy="120015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9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012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B235-C00B-4A60-AD37-ED99E5923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 rot="16200000">
            <a:off x="-206603" y="4659898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MM/DD/YYYY</a:t>
            </a:r>
          </a:p>
        </p:txBody>
      </p:sp>
    </p:spTree>
    <p:extLst>
      <p:ext uri="{BB962C8B-B14F-4D97-AF65-F5344CB8AC3E}">
        <p14:creationId xmlns:p14="http://schemas.microsoft.com/office/powerpoint/2010/main" val="3593168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86B450-78F9-694E-81F7-5C9A81BBD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386263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2900"/>
            <a:ext cx="8686800" cy="1543050"/>
          </a:xfr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67000" y="2657476"/>
            <a:ext cx="4038600" cy="120015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8114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panose="05000000000000000000" pitchFamily="2" charset="2"/>
              <a:buChar char="q"/>
              <a:defRPr/>
            </a:lvl2pPr>
            <a:lvl3pPr marL="1295368" indent="-380990">
              <a:buClr>
                <a:srgbClr val="1B3D6C"/>
              </a:buClr>
              <a:buFont typeface="Arial" panose="020B0604020202020204" pitchFamily="34" charset="0"/>
              <a:buChar char="•"/>
              <a:defRPr/>
            </a:lvl3pPr>
            <a:lvl4pPr marL="1752556" indent="-380990">
              <a:buClr>
                <a:srgbClr val="1B3D6C"/>
              </a:buClr>
              <a:buFont typeface="Courier New" panose="02070309020205020404" pitchFamily="49" charset="0"/>
              <a:buChar char="o"/>
              <a:defRPr/>
            </a:lvl4pPr>
            <a:lvl5pPr marL="2209745" indent="-380990">
              <a:buClr>
                <a:srgbClr val="1B3D6C"/>
              </a:buClr>
              <a:buFont typeface="Helvetica" panose="020B0604020202020204" pitchFamily="34" charset="0"/>
              <a:buChar char="-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D2D22A-3D39-1640-9798-2F391480D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B1F97-496F-8046-BCF9-9CF8A28D7D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E5382B-A4BB-AA45-AD6F-BDE3D77EA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534D-9B54-DC4D-8EF9-1B253BDFD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96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E93C9B-66FA-484E-9584-FF0E787417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0886" y="1123950"/>
            <a:ext cx="8686800" cy="3363648"/>
          </a:xfrm>
        </p:spPr>
        <p:txBody>
          <a:bodyPr>
            <a:normAutofit/>
          </a:bodyPr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charset="2"/>
              <a:buChar char="Ø"/>
              <a:defRPr/>
            </a:lvl2pPr>
            <a:lvl3pPr marL="1295368" indent="-380990">
              <a:buClr>
                <a:srgbClr val="1B3D6C"/>
              </a:buClr>
              <a:buFont typeface="Wingdings" charset="2"/>
              <a:buChar char="Ø"/>
              <a:defRPr/>
            </a:lvl3pPr>
            <a:lvl4pPr marL="1752556" indent="-380990">
              <a:buClr>
                <a:srgbClr val="1B3D6C"/>
              </a:buClr>
              <a:buFont typeface="Wingdings" charset="2"/>
              <a:buChar char="Ø"/>
              <a:defRPr/>
            </a:lvl4pPr>
            <a:lvl5pPr marL="2209745" indent="-38099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384E5B-4BDA-504B-8031-1FBC2A79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A3BD92F-006D-3144-BC6B-5A95371B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33B9D3F-865A-2B44-A327-B97E6F4D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F51D3-AB9D-9E4E-8330-1FAABAE01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15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BE44C-36A7-074B-B0F3-D29981C39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712BE-6FFC-6741-8984-C95F63191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AD493-5B3C-D640-A5EB-3B6826EAF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921-F260-5741-868B-F822EC013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0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FA4DBCE7-4992-ED40-8AE8-879541B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73152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848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762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B235-C00B-4A60-AD37-ED99E5923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 rot="16200000">
            <a:off x="-206603" y="4659898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MM/DD/YYYY</a:t>
            </a:r>
          </a:p>
        </p:txBody>
      </p:sp>
    </p:spTree>
    <p:extLst>
      <p:ext uri="{BB962C8B-B14F-4D97-AF65-F5344CB8AC3E}">
        <p14:creationId xmlns:p14="http://schemas.microsoft.com/office/powerpoint/2010/main" val="2374108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5875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charset="2"/>
              <a:buChar char="Ø"/>
              <a:defRPr/>
            </a:lvl2pPr>
            <a:lvl3pPr marL="1295368" indent="-380990">
              <a:buClr>
                <a:srgbClr val="1B3D6C"/>
              </a:buClr>
              <a:buFont typeface="Wingdings" charset="2"/>
              <a:buChar char="Ø"/>
              <a:defRPr/>
            </a:lvl3pPr>
            <a:lvl4pPr marL="1752556" indent="-380990">
              <a:buClr>
                <a:srgbClr val="1B3D6C"/>
              </a:buClr>
              <a:buFont typeface="Wingdings" charset="2"/>
              <a:buChar char="Ø"/>
              <a:defRPr/>
            </a:lvl4pPr>
            <a:lvl5pPr marL="2209745" indent="-38099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D2D22A-3D39-1640-9798-2F391480D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B1F97-496F-8046-BCF9-9CF8A28D7D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E5382B-A4BB-AA45-AD6F-BDE3D77EA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534D-9B54-DC4D-8EF9-1B253BDFD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2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88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2070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534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86B450-78F9-694E-81F7-5C9A81BBD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386263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2900"/>
            <a:ext cx="8686800" cy="1543050"/>
          </a:xfr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67000" y="2657476"/>
            <a:ext cx="4038600" cy="120015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951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E93C9B-66FA-484E-9584-FF0E787417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0886" y="1123950"/>
            <a:ext cx="8686800" cy="3363648"/>
          </a:xfrm>
        </p:spPr>
        <p:txBody>
          <a:bodyPr>
            <a:normAutofit/>
          </a:bodyPr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charset="2"/>
              <a:buChar char="Ø"/>
              <a:defRPr/>
            </a:lvl2pPr>
            <a:lvl3pPr marL="1295368" indent="-380990">
              <a:buClr>
                <a:srgbClr val="1B3D6C"/>
              </a:buClr>
              <a:buFont typeface="Wingdings" charset="2"/>
              <a:buChar char="Ø"/>
              <a:defRPr/>
            </a:lvl3pPr>
            <a:lvl4pPr marL="1752556" indent="-380990">
              <a:buClr>
                <a:srgbClr val="1B3D6C"/>
              </a:buClr>
              <a:buFont typeface="Wingdings" charset="2"/>
              <a:buChar char="Ø"/>
              <a:defRPr/>
            </a:lvl4pPr>
            <a:lvl5pPr marL="2209745" indent="-38099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384E5B-4BDA-504B-8031-1FBC2A79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A3BD92F-006D-3144-BC6B-5A95371B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33B9D3F-865A-2B44-A327-B97E6F4D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F51D3-AB9D-9E4E-8330-1FAABAE01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BE44C-36A7-074B-B0F3-D29981C39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712BE-6FFC-6741-8984-C95F63191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AD493-5B3C-D640-A5EB-3B6826EAF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921-F260-5741-868B-F822EC013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FA4DBCE7-4992-ED40-8AE8-879541B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73152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47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098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B235-C00B-4A60-AD37-ED99E5923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 rot="16200000">
            <a:off x="-206603" y="4659898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MM/DD/YYYY</a:t>
            </a:r>
          </a:p>
        </p:txBody>
      </p:sp>
    </p:spTree>
    <p:extLst>
      <p:ext uri="{BB962C8B-B14F-4D97-AF65-F5344CB8AC3E}">
        <p14:creationId xmlns:p14="http://schemas.microsoft.com/office/powerpoint/2010/main" val="318310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D3829E-E195-4C5E-A441-4C096109872B}"/>
              </a:ext>
            </a:extLst>
          </p:cNvPr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FB8E430-E303-49DF-AE3C-5C724D4449D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54B25BC-EEB8-4050-9D53-AAB0D505CE5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 dirty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6343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0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2D7B54-9C17-1B42-8137-10D66C19622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4" y="-400050"/>
            <a:ext cx="8545551" cy="56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65B76EAB-3158-3949-B83D-7B150467B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123950"/>
            <a:ext cx="8686800" cy="336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4D10D2-BDA6-094C-8223-915CE937538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113E48-7901-3B4F-8B1A-3636A4392C1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 dirty="0"/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7FBB6BE9-BE84-954D-BF07-C936B83DB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81A558E2-1497-394D-B1AE-025686129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066"/>
            <a:ext cx="8686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Presentation Title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8E997DD-62CD-954C-B85E-04248B6315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37485"/>
            <a:ext cx="1600200" cy="163115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8920ADA-999A-E24C-89BA-C1650E5310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7485"/>
            <a:ext cx="2114550" cy="163115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D4C1A15-4B35-2045-B5DA-71096BEE46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FCC8EDD1-F815-2646-8BA5-60C553CD1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4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33" r:id="rId1"/>
    <p:sldLayoutId id="2147484934" r:id="rId2"/>
    <p:sldLayoutId id="2147484935" r:id="rId3"/>
    <p:sldLayoutId id="2147484936" r:id="rId4"/>
    <p:sldLayoutId id="2147484937" r:id="rId5"/>
    <p:sldLayoutId id="2147484938" r:id="rId6"/>
    <p:sldLayoutId id="2147484939" r:id="rId7"/>
  </p:sldLayoutIdLst>
  <p:hf hdr="0" ftr="0" dt="0"/>
  <p:txStyles>
    <p:titleStyle>
      <a:lvl1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  <a:lvl2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2pPr>
      <a:lvl3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3pPr>
      <a:lvl4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4pPr>
      <a:lvl5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3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929152-BE8D-4B26-A846-B5F1140A381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FC99C07-5FA3-4D98-A8FF-A3754ED098E3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90E55B-CDB2-4E73-ACD6-83FF563AF027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57450D-1976-420C-BA9F-3AAC7359C69F}"/>
              </a:ext>
            </a:extLst>
          </p:cNvPr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4" r:id="rId1"/>
    <p:sldLayoutId id="2147484965" r:id="rId2"/>
    <p:sldLayoutId id="2147484966" r:id="rId3"/>
    <p:sldLayoutId id="2147484967" r:id="rId4"/>
    <p:sldLayoutId id="2147484968" r:id="rId5"/>
    <p:sldLayoutId id="2147484969" r:id="rId6"/>
  </p:sldLayoutIdLst>
  <p:hf hdr="0" ftr="0" dt="0"/>
  <p:txStyles>
    <p:titleStyle>
      <a:lvl1pPr marL="0" marR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2D7B54-9C17-1B42-8137-10D66C19622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4" y="-400050"/>
            <a:ext cx="8545551" cy="56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65B76EAB-3158-3949-B83D-7B150467B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123950"/>
            <a:ext cx="8686800" cy="336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4D10D2-BDA6-094C-8223-915CE937538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113E48-7901-3B4F-8B1A-3636A4392C1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 dirty="0"/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7FBB6BE9-BE84-954D-BF07-C936B83DB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81A558E2-1497-394D-B1AE-025686129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066"/>
            <a:ext cx="8686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Presentation Title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8E997DD-62CD-954C-B85E-04248B6315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37485"/>
            <a:ext cx="1600200" cy="163115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8920ADA-999A-E24C-89BA-C1650E5310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7485"/>
            <a:ext cx="2114550" cy="163115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D4C1A15-4B35-2045-B5DA-71096BEE46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FCC8EDD1-F815-2646-8BA5-60C553CD1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8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1" r:id="rId1"/>
    <p:sldLayoutId id="2147484972" r:id="rId2"/>
    <p:sldLayoutId id="2147484973" r:id="rId3"/>
    <p:sldLayoutId id="2147484974" r:id="rId4"/>
    <p:sldLayoutId id="2147484975" r:id="rId5"/>
    <p:sldLayoutId id="2147484976" r:id="rId6"/>
    <p:sldLayoutId id="2147484977" r:id="rId7"/>
  </p:sldLayoutIdLst>
  <p:hf hdr="0" ftr="0" dt="0"/>
  <p:txStyles>
    <p:titleStyle>
      <a:lvl1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  <a:lvl2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2pPr>
      <a:lvl3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3pPr>
      <a:lvl4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4pPr>
      <a:lvl5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3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336231" y="4721483"/>
            <a:ext cx="5778617" cy="391561"/>
          </a:xfrm>
          <a:prstGeom prst="rect">
            <a:avLst/>
          </a:prstGeom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65B76EAB-3158-3949-B83D-7B150467B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123950"/>
            <a:ext cx="8686800" cy="336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4D10D2-BDA6-094C-8223-915CE937538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113E48-7901-3B4F-8B1A-3636A4392C1D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 dirty="0"/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7FBB6BE9-BE84-954D-BF07-C936B83DB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>
            <a:lvl1pPr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3200" dirty="0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81A558E2-1497-394D-B1AE-025686129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066"/>
            <a:ext cx="8686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Presentation Title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8E997DD-62CD-954C-B85E-04248B6315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37485"/>
            <a:ext cx="1600200" cy="163115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8920ADA-999A-E24C-89BA-C1650E5310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7485"/>
            <a:ext cx="2114550" cy="163115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D4C1A15-4B35-2045-B5DA-71096BEE46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FCC8EDD1-F815-2646-8BA5-60C553CD1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25" r:id="rId2"/>
    <p:sldLayoutId id="2147485026" r:id="rId3"/>
    <p:sldLayoutId id="2147485027" r:id="rId4"/>
    <p:sldLayoutId id="2147485028" r:id="rId5"/>
    <p:sldLayoutId id="2147485029" r:id="rId6"/>
    <p:sldLayoutId id="2147485030" r:id="rId7"/>
  </p:sldLayoutIdLst>
  <p:hf hdr="0" ftr="0" dt="0"/>
  <p:txStyles>
    <p:titleStyle>
      <a:lvl1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  <a:lvl2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2pPr>
      <a:lvl3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3pPr>
      <a:lvl4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4pPr>
      <a:lvl5pPr algn="ctr" defTabSz="1217613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anose="020B0604020202020204" pitchFamily="34" charset="0"/>
          <a:ea typeface="Helvetica" pitchFamily="2" charset="0"/>
          <a:cs typeface="Helvetica" panose="020B0604020202020204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3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pitchFamily="2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6729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A95B-9BE2-A988-6390-685F9794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74" y="1137158"/>
            <a:ext cx="8686800" cy="1543050"/>
          </a:xfrm>
        </p:spPr>
        <p:txBody>
          <a:bodyPr/>
          <a:lstStyle/>
          <a:p>
            <a:r>
              <a:rPr lang="en-US" dirty="0"/>
              <a:t>Session Chair Training Slides</a:t>
            </a:r>
          </a:p>
        </p:txBody>
      </p:sp>
    </p:spTree>
    <p:extLst>
      <p:ext uri="{BB962C8B-B14F-4D97-AF65-F5344CB8AC3E}">
        <p14:creationId xmlns:p14="http://schemas.microsoft.com/office/powerpoint/2010/main" val="182749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1C461-8ED1-ADE5-D3CD-6FCD9E8C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87" y="144198"/>
            <a:ext cx="8759283" cy="514350"/>
          </a:xfrm>
        </p:spPr>
        <p:txBody>
          <a:bodyPr/>
          <a:lstStyle/>
          <a:p>
            <a:r>
              <a:rPr lang="en-US" dirty="0"/>
              <a:t>Session Chair Training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19F0C-F585-3790-3403-3541B4A94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85" y="770450"/>
            <a:ext cx="8927976" cy="438791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Early Preparation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Keep frequent contact with the authors from abstract acceptance and until the conference (forum)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Prepare a session agenda slide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Read papers and be prepared to ask questions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Remind authors to attend the Speakers’ Briefing at the conference</a:t>
            </a:r>
            <a:r>
              <a:rPr lang="en-US" sz="19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Inform authors that the Speakers’ Briefing is the opportunity to upload their slides and check the presentation; use of room equipment is preferred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10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 prepared to participate in the Speakers’ Briefing at the conference</a:t>
            </a:r>
            <a:endParaRPr lang="en-US" sz="2200" b="1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E0F1A-A3F7-F9D9-599F-9A5B2BB1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8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1C461-8ED1-ADE5-D3CD-6FCD9E8C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87" y="144198"/>
            <a:ext cx="8759283" cy="514350"/>
          </a:xfrm>
        </p:spPr>
        <p:txBody>
          <a:bodyPr/>
          <a:lstStyle/>
          <a:p>
            <a:r>
              <a:rPr lang="en-US" dirty="0"/>
              <a:t>Session Chair Training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19F0C-F585-3790-3403-3541B4A94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85" y="770450"/>
            <a:ext cx="8927976" cy="438791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Speakers’ Briefing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Familiarize yourself with the equipment in the room</a:t>
            </a:r>
            <a:r>
              <a:rPr lang="en-US" sz="19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and make sure that there are no </a:t>
            </a: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IT issues</a:t>
            </a:r>
            <a:endParaRPr lang="en-US" sz="16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Meet with your presenters in your session room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Have authors upload their presentations on the session room laptop and check that the files run on the laptop software (or make sure that you can switch laptops quickly)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Review biographical information and verify pronunciations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Establish time-keeping rules and explain AIAA session protocol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Mark the session room sign (outside) </a:t>
            </a:r>
            <a:r>
              <a:rPr lang="en-US" sz="19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for last-minute changes and no-shows</a:t>
            </a:r>
            <a:endParaRPr lang="en-US" sz="19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E0F1A-A3F7-F9D9-599F-9A5B2BB1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1C461-8ED1-ADE5-D3CD-6FCD9E8C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87" y="144198"/>
            <a:ext cx="8759283" cy="514350"/>
          </a:xfrm>
        </p:spPr>
        <p:txBody>
          <a:bodyPr/>
          <a:lstStyle/>
          <a:p>
            <a:r>
              <a:rPr lang="en-US" dirty="0"/>
              <a:t>Session Chair Training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19F0C-F585-3790-3403-3541B4A94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85" y="748148"/>
            <a:ext cx="8927976" cy="438791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Running the Session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 in the room a few minutes prior to the allocated time for the session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Open th</a:t>
            </a:r>
            <a:r>
              <a:rPr lang="en-US" sz="19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 session: Have session agenda on screen; Introduce yourself (briefly); Welcome audience; Inform audience of any changes…</a:t>
            </a:r>
            <a:endParaRPr lang="en-US" sz="19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Manage the presentations: Keep to the schedule; Introduce each presenter; Help with technical issues and emergencies; Control timing of presentations; Manage Q&amp;A, including being prepared to ask the opening question if the audience is silent…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Close the session: Inform the audience of other sessions with related topics; Thank the presenters; Thank the audience…</a:t>
            </a:r>
          </a:p>
          <a:p>
            <a:pPr>
              <a:spcBef>
                <a:spcPts val="120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Complete and submit the session chair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E0F1A-A3F7-F9D9-599F-9A5B2BB1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28188"/>
      </p:ext>
    </p:extLst>
  </p:cSld>
  <p:clrMapOvr>
    <a:masterClrMapping/>
  </p:clrMapOvr>
</p:sld>
</file>

<file path=ppt/theme/theme1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DSG Annual Meeting_SciTech_2020" id="{25A466D8-2DEE-A346-AB62-C8034CE7663F}" vid="{63202CAD-8C36-1C41-92F0-42AEBE1C89CC}"/>
    </a:ext>
  </a:extLst>
</a:theme>
</file>

<file path=ppt/theme/theme3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DSG Annual Meeting_SciTech_2020" id="{25A466D8-2DEE-A346-AB62-C8034CE7663F}" vid="{63202CAD-8C36-1C41-92F0-42AEBE1C89CC}"/>
    </a:ext>
  </a:extLst>
</a:theme>
</file>

<file path=ppt/theme/theme5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DSG Annual Meeting_SciTech_2020" id="{25A466D8-2DEE-A346-AB62-C8034CE7663F}" vid="{63202CAD-8C36-1C41-92F0-42AEBE1C89CC}"/>
    </a:ext>
  </a:extLst>
</a:theme>
</file>

<file path=ppt/theme/theme6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8" ma:contentTypeDescription="Create a new document." ma:contentTypeScope="" ma:versionID="1f49bbe1b17862f76fa761fef4239db2">
  <xsd:schema xmlns:xsd="http://www.w3.org/2001/XMLSchema" xmlns:xs="http://www.w3.org/2001/XMLSchema" xmlns:p="http://schemas.microsoft.com/office/2006/metadata/properties" xmlns:ns2="db962d0c-5ba1-488e-9617-42eb96731c2f" xmlns:ns3="8840c030-5dde-41b3-9ddd-06e8e0ef51bc" targetNamespace="http://schemas.microsoft.com/office/2006/metadata/properties" ma:root="true" ma:fieldsID="2c71bbd77ee90f19f50bfb5e96d1d970" ns2:_="" ns3:_=""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C37260-F09C-4610-B36A-620FB9445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62d0c-5ba1-488e-9617-42eb96731c2f"/>
    <ds:schemaRef ds:uri="8840c030-5dde-41b3-9ddd-06e8e0ef5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4BE1A-A2C4-4862-8AD0-8BDC37D6A979}">
  <ds:schemaRefs>
    <ds:schemaRef ds:uri="http://schemas.microsoft.com/office/2006/metadata/properties"/>
    <ds:schemaRef ds:uri="http://purl.org/dc/dcmitype/"/>
    <ds:schemaRef ds:uri="8840c030-5dde-41b3-9ddd-06e8e0ef51bc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b962d0c-5ba1-488e-9617-42eb96731c2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16073</TotalTime>
  <Words>305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Arial Narrow</vt:lpstr>
      <vt:lpstr>Calibri Light</vt:lpstr>
      <vt:lpstr>Courier New</vt:lpstr>
      <vt:lpstr>Helvetica</vt:lpstr>
      <vt:lpstr>Times</vt:lpstr>
      <vt:lpstr>Wingdings</vt:lpstr>
      <vt:lpstr>Without blue banner</vt:lpstr>
      <vt:lpstr>7_Blank Presentation</vt:lpstr>
      <vt:lpstr>4_Blank Presentation</vt:lpstr>
      <vt:lpstr>5_Blank Presentation</vt:lpstr>
      <vt:lpstr>11_Blank Presentation</vt:lpstr>
      <vt:lpstr>1_Blank Presentation</vt:lpstr>
      <vt:lpstr>Session Chair Training Slides</vt:lpstr>
      <vt:lpstr>Session Chair Training (1/3)</vt:lpstr>
      <vt:lpstr>Session Chair Training (2/3)</vt:lpstr>
      <vt:lpstr>Session Chair Training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Day</dc:creator>
  <cp:keywords>Unrestricted</cp:keywords>
  <cp:lastModifiedBy>Angie Lander</cp:lastModifiedBy>
  <cp:revision>917</cp:revision>
  <cp:lastPrinted>2022-05-15T14:44:24Z</cp:lastPrinted>
  <dcterms:created xsi:type="dcterms:W3CDTF">2019-12-02T14:54:10Z</dcterms:created>
  <dcterms:modified xsi:type="dcterms:W3CDTF">2024-01-04T15:51:23Z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  <property fmtid="{D5CDD505-2E9C-101B-9397-08002B2CF9AE}" pid="3" name="LM SIP Document Sensitivity">
    <vt:lpwstr/>
  </property>
  <property fmtid="{D5CDD505-2E9C-101B-9397-08002B2CF9AE}" pid="4" name="Document Author">
    <vt:lpwstr>LFWC\hamstjw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>_x000d_
_x000d_
</vt:lpwstr>
  </property>
  <property fmtid="{D5CDD505-2E9C-101B-9397-08002B2CF9AE}" pid="13" name="ExpCountry">
    <vt:lpwstr/>
  </property>
  <property fmtid="{D5CDD505-2E9C-101B-9397-08002B2CF9AE}" pid="14" name="TextBoxAndDropdownValues">
    <vt:lpwstr/>
  </property>
</Properties>
</file>