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235A-18C4-4BC4-A6E8-4BE4813E5AE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5DC-F68F-470C-B915-A501F569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1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235A-18C4-4BC4-A6E8-4BE4813E5AE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5DC-F68F-470C-B915-A501F569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8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235A-18C4-4BC4-A6E8-4BE4813E5AE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5DC-F68F-470C-B915-A501F569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1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235A-18C4-4BC4-A6E8-4BE4813E5AE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5DC-F68F-470C-B915-A501F569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8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235A-18C4-4BC4-A6E8-4BE4813E5AE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5DC-F68F-470C-B915-A501F569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1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235A-18C4-4BC4-A6E8-4BE4813E5AE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5DC-F68F-470C-B915-A501F569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3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235A-18C4-4BC4-A6E8-4BE4813E5AE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5DC-F68F-470C-B915-A501F569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5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235A-18C4-4BC4-A6E8-4BE4813E5AE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5DC-F68F-470C-B915-A501F569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235A-18C4-4BC4-A6E8-4BE4813E5AE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5DC-F68F-470C-B915-A501F569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0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235A-18C4-4BC4-A6E8-4BE4813E5AE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5DC-F68F-470C-B915-A501F569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5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235A-18C4-4BC4-A6E8-4BE4813E5AE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5DC-F68F-470C-B915-A501F569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4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9235A-18C4-4BC4-A6E8-4BE4813E5AE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F5DC-F68F-470C-B915-A501F569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8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The Massachusetts Air &amp; Space Museum is a boutique museum in Hyannis that showcases exhibits on the history of aviation and space exploration, focusing on ties to Massachusetts people and industry. There are several hands-on interactive exhibits to engage visitors to simulate flight.  </a:t>
            </a:r>
            <a:r>
              <a:rPr lang="en-US" sz="1600" b="1" dirty="0" smtClean="0"/>
              <a:t>501(c)3 </a:t>
            </a:r>
            <a:r>
              <a:rPr lang="en-US" sz="1600" b="1" dirty="0"/>
              <a:t>Non-Profit</a:t>
            </a:r>
            <a:br>
              <a:rPr lang="en-US" sz="1600" b="1" dirty="0"/>
            </a:br>
            <a:r>
              <a:rPr lang="en-US" sz="1600" b="1" dirty="0"/>
              <a:t>New </a:t>
            </a:r>
            <a:r>
              <a:rPr lang="en-US" sz="1600" b="1" dirty="0" smtClean="0"/>
              <a:t>Location’s </a:t>
            </a:r>
            <a:r>
              <a:rPr lang="en-US" sz="1600" b="1" dirty="0"/>
              <a:t>Opening Spring 2022</a:t>
            </a:r>
            <a:r>
              <a:rPr lang="en-US" sz="1600" b="1" dirty="0" smtClean="0"/>
              <a:t>!  434 </a:t>
            </a:r>
            <a:r>
              <a:rPr lang="en-US" sz="1600" b="1" dirty="0"/>
              <a:t>Main Street, Hyannis, 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6" r="2143" b="17858"/>
          <a:stretch/>
        </p:blipFill>
        <p:spPr bwMode="auto">
          <a:xfrm>
            <a:off x="228600" y="3886200"/>
            <a:ext cx="869949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r="49822" b="46428"/>
          <a:stretch/>
        </p:blipFill>
        <p:spPr bwMode="auto">
          <a:xfrm>
            <a:off x="914400" y="228600"/>
            <a:ext cx="53530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1676400"/>
            <a:ext cx="316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https://www.massairspace.org/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76200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Visited by the AIAA New England Section in September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1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Thurston Teal Amphibious Aircraft </a:t>
            </a:r>
            <a:br>
              <a:rPr lang="en-US" sz="2800" b="1" dirty="0"/>
            </a:br>
            <a:r>
              <a:rPr lang="en-US" sz="2800" b="1" dirty="0" smtClean="0"/>
              <a:t>Raffle Underway at </a:t>
            </a:r>
            <a:r>
              <a:rPr lang="en-US" sz="2800" b="1" dirty="0" err="1" smtClean="0"/>
              <a:t>Massairspace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4191000" cy="2270125"/>
          </a:xfrm>
        </p:spPr>
      </p:pic>
      <p:sp>
        <p:nvSpPr>
          <p:cNvPr id="5" name="Rectangle 4"/>
          <p:cNvSpPr/>
          <p:nvPr/>
        </p:nvSpPr>
        <p:spPr>
          <a:xfrm>
            <a:off x="762000" y="4191000"/>
            <a:ext cx="769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 </a:t>
            </a:r>
            <a:r>
              <a:rPr lang="en-US" b="1" dirty="0"/>
              <a:t>addition, the lucky winner will receive an additional $3,000 to put towards a tailwheel endorsement and seaplane rating.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100</a:t>
            </a:r>
            <a:r>
              <a:rPr lang="en-US" b="1" dirty="0"/>
              <a:t>% of the funds raised will go towards supporting the Massachusetts Air and Space Museum’s educational services.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5867400"/>
            <a:ext cx="4574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https://www.massairspace.org/airplane-raffle/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1447800"/>
            <a:ext cx="327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This classic 1970 Thurston Teal is a 2/3 place all aluminum amphibious airplane valued at $58,500. It has fewer than 1,350 hours of total time. The 150 HP Lycoming engine and </a:t>
            </a:r>
            <a:r>
              <a:rPr lang="en-US" b="1" dirty="0" err="1" smtClean="0"/>
              <a:t>Hartzell</a:t>
            </a:r>
            <a:r>
              <a:rPr lang="en-US" b="1" dirty="0" smtClean="0"/>
              <a:t> prop have ~130 hours since overhaul. </a:t>
            </a:r>
          </a:p>
        </p:txBody>
      </p:sp>
    </p:spTree>
    <p:extLst>
      <p:ext uri="{BB962C8B-B14F-4D97-AF65-F5344CB8AC3E}">
        <p14:creationId xmlns:p14="http://schemas.microsoft.com/office/powerpoint/2010/main" val="94320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152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The Massachusetts Air &amp; Space Museum is a boutique museum in Hyannis that showcases exhibits on the history of aviation and space exploration, focusing on ties to Massachusetts people and industry. There are several hands-on interactive exhibits to engage visitors to simulate flight.  501(c)3 Non-Profit New Location’s Opening Spring 2022!  434 Main Street, Hyannis, MA</vt:lpstr>
      <vt:lpstr>Thurston Teal Amphibious Aircraft  Raffle Underway at Massairspace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Massachusetts Air &amp; Space Museum is a boutique museum in Hyannis that showcases exhibits on the history of aviation and space exploration, focusing on ties to Massachusetts people and industry. There are several hands-on interactive exhibits to engage visitors to simulate flight.  501(c)3 Non-Profit New Location Opening Spring 2022!  434 Main Street, Hyannis, MA</dc:title>
  <dc:creator>Wilson</dc:creator>
  <cp:lastModifiedBy>Wilson</cp:lastModifiedBy>
  <cp:revision>3</cp:revision>
  <dcterms:created xsi:type="dcterms:W3CDTF">2022-02-15T09:31:28Z</dcterms:created>
  <dcterms:modified xsi:type="dcterms:W3CDTF">2022-02-15T09:55:18Z</dcterms:modified>
</cp:coreProperties>
</file>