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59"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10/30/2019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snbc.com/today/watch/woman-fell-from-the-sky-survives-plane-crash-445164199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197" y="1255222"/>
            <a:ext cx="8689976" cy="3228107"/>
          </a:xfrm>
        </p:spPr>
        <p:txBody>
          <a:bodyPr>
            <a:normAutofit fontScale="90000"/>
          </a:bodyPr>
          <a:lstStyle/>
          <a:p>
            <a:r>
              <a:rPr lang="en-US" cap="none" dirty="0" smtClean="0"/>
              <a:t>FALLING FROM </a:t>
            </a:r>
            <a:r>
              <a:rPr lang="en-US" cap="none" dirty="0"/>
              <a:t>10,000 </a:t>
            </a:r>
            <a:r>
              <a:rPr lang="en-US" cap="none" dirty="0" err="1"/>
              <a:t>ft</a:t>
            </a:r>
            <a:r>
              <a:rPr lang="en-US" cap="none" dirty="0"/>
              <a:t> - Investigating one of the most mysterious airplane accidents and the story of the sole survivor</a:t>
            </a:r>
          </a:p>
        </p:txBody>
      </p:sp>
      <p:sp>
        <p:nvSpPr>
          <p:cNvPr id="3" name="Subtitle 2"/>
          <p:cNvSpPr>
            <a:spLocks noGrp="1"/>
          </p:cNvSpPr>
          <p:nvPr>
            <p:ph type="subTitle" idx="1"/>
          </p:nvPr>
        </p:nvSpPr>
        <p:spPr>
          <a:xfrm>
            <a:off x="1676197" y="4700847"/>
            <a:ext cx="8689976" cy="1371599"/>
          </a:xfrm>
        </p:spPr>
        <p:txBody>
          <a:bodyPr/>
          <a:lstStyle/>
          <a:p>
            <a:r>
              <a:rPr lang="en-US" dirty="0" smtClean="0"/>
              <a:t>Teresa J Konopka</a:t>
            </a:r>
            <a:endParaRPr lang="en-US" dirty="0"/>
          </a:p>
        </p:txBody>
      </p:sp>
    </p:spTree>
    <p:extLst>
      <p:ext uri="{BB962C8B-B14F-4D97-AF65-F5344CB8AC3E}">
        <p14:creationId xmlns:p14="http://schemas.microsoft.com/office/powerpoint/2010/main" val="45857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pic>
        <p:nvPicPr>
          <p:cNvPr id="5" name="Picture 4"/>
          <p:cNvPicPr>
            <a:picLocks noChangeAspect="1"/>
          </p:cNvPicPr>
          <p:nvPr/>
        </p:nvPicPr>
        <p:blipFill>
          <a:blip r:embed="rId2"/>
          <a:stretch>
            <a:fillRect/>
          </a:stretch>
        </p:blipFill>
        <p:spPr>
          <a:xfrm>
            <a:off x="646704" y="1749009"/>
            <a:ext cx="10898592" cy="5108991"/>
          </a:xfrm>
          <a:prstGeom prst="rect">
            <a:avLst/>
          </a:prstGeom>
        </p:spPr>
      </p:pic>
    </p:spTree>
    <p:extLst>
      <p:ext uri="{BB962C8B-B14F-4D97-AF65-F5344CB8AC3E}">
        <p14:creationId xmlns:p14="http://schemas.microsoft.com/office/powerpoint/2010/main" val="343819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77" y="0"/>
            <a:ext cx="10364451" cy="1596177"/>
          </a:xfrm>
        </p:spPr>
        <p:txBody>
          <a:bodyPr/>
          <a:lstStyle/>
          <a:p>
            <a:r>
              <a:rPr lang="en-US" dirty="0" smtClean="0"/>
              <a:t>Regulations</a:t>
            </a:r>
            <a:endParaRPr lang="en-US" dirty="0"/>
          </a:p>
        </p:txBody>
      </p:sp>
      <p:pic>
        <p:nvPicPr>
          <p:cNvPr id="3" name="Picture 2"/>
          <p:cNvPicPr>
            <a:picLocks noChangeAspect="1"/>
          </p:cNvPicPr>
          <p:nvPr/>
        </p:nvPicPr>
        <p:blipFill>
          <a:blip r:embed="rId2"/>
          <a:stretch>
            <a:fillRect/>
          </a:stretch>
        </p:blipFill>
        <p:spPr>
          <a:xfrm>
            <a:off x="509501" y="1059116"/>
            <a:ext cx="11306001" cy="5798884"/>
          </a:xfrm>
          <a:prstGeom prst="rect">
            <a:avLst/>
          </a:prstGeom>
        </p:spPr>
      </p:pic>
    </p:spTree>
    <p:extLst>
      <p:ext uri="{BB962C8B-B14F-4D97-AF65-F5344CB8AC3E}">
        <p14:creationId xmlns:p14="http://schemas.microsoft.com/office/powerpoint/2010/main" val="328508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99904" y="374072"/>
            <a:ext cx="7830589" cy="6109855"/>
          </a:xfrm>
        </p:spPr>
        <p:txBody>
          <a:bodyPr>
            <a:noAutofit/>
          </a:bodyPr>
          <a:lstStyle/>
          <a:p>
            <a:pPr marL="0" indent="0">
              <a:buNone/>
            </a:pPr>
            <a:r>
              <a:rPr lang="en-US" sz="2800" i="1" cap="none" dirty="0" smtClean="0">
                <a:latin typeface="Arial" panose="020B0604020202020204" pitchFamily="34" charset="0"/>
                <a:cs typeface="Arial" panose="020B0604020202020204" pitchFamily="34" charset="0"/>
              </a:rPr>
              <a:t>“With a jolt the tip of the airplane falls steeply downwards.  Even though I’m in a window seat right at the back, I can see the whole aisle to the cockpit, which is below me.  The physical laws have been suspended; it’s like an earthquake.  No, it’s worse.  Because now we’re racing downwards.  We’re falling.  People are screaming.”</a:t>
            </a:r>
            <a:endParaRPr lang="en-US" sz="2800" i="1" cap="none" dirty="0">
              <a:latin typeface="Arial" panose="020B0604020202020204" pitchFamily="34" charset="0"/>
              <a:cs typeface="Arial" panose="020B0604020202020204" pitchFamily="34" charset="0"/>
            </a:endParaRPr>
          </a:p>
          <a:p>
            <a:pPr marL="0" indent="0">
              <a:buNone/>
            </a:pPr>
            <a:endParaRPr lang="en-US" sz="2800" cap="none" dirty="0" smtClean="0"/>
          </a:p>
          <a:p>
            <a:pPr marL="0" indent="0">
              <a:buNone/>
            </a:pPr>
            <a:r>
              <a:rPr lang="en-US" sz="2400" cap="none" dirty="0" smtClean="0"/>
              <a:t>~“When </a:t>
            </a:r>
            <a:r>
              <a:rPr lang="en-US" sz="2400" cap="none" dirty="0"/>
              <a:t>I Fell From The Sky: The True Story of One Woman's Miraculous </a:t>
            </a:r>
            <a:r>
              <a:rPr lang="en-US" sz="2400" cap="none" dirty="0" smtClean="0"/>
              <a:t>Survival” by </a:t>
            </a:r>
            <a:r>
              <a:rPr lang="en-US" sz="2400" cap="none" dirty="0" err="1"/>
              <a:t>Juliane</a:t>
            </a:r>
            <a:r>
              <a:rPr lang="en-US" sz="2400" cap="none" dirty="0"/>
              <a:t> </a:t>
            </a:r>
            <a:r>
              <a:rPr lang="en-US" sz="2400" cap="none" dirty="0" err="1" smtClean="0"/>
              <a:t>Koepcke</a:t>
            </a:r>
            <a:endParaRPr lang="en-US" sz="28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3304610"/>
            <a:ext cx="3217025" cy="3553390"/>
          </a:xfrm>
          <a:prstGeom prst="rect">
            <a:avLst/>
          </a:prstGeom>
        </p:spPr>
      </p:pic>
    </p:spTree>
    <p:extLst>
      <p:ext uri="{BB962C8B-B14F-4D97-AF65-F5344CB8AC3E}">
        <p14:creationId xmlns:p14="http://schemas.microsoft.com/office/powerpoint/2010/main" val="130528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25" y="527077"/>
            <a:ext cx="10364451" cy="1596177"/>
          </a:xfrm>
        </p:spPr>
        <p:txBody>
          <a:bodyPr/>
          <a:lstStyle/>
          <a:p>
            <a:r>
              <a:rPr lang="en-US" dirty="0" smtClean="0"/>
              <a:t>facts</a:t>
            </a:r>
            <a:endParaRPr lang="en-US" dirty="0"/>
          </a:p>
        </p:txBody>
      </p:sp>
      <p:sp>
        <p:nvSpPr>
          <p:cNvPr id="3" name="Content Placeholder 2"/>
          <p:cNvSpPr>
            <a:spLocks noGrp="1"/>
          </p:cNvSpPr>
          <p:nvPr>
            <p:ph sz="quarter" idx="13"/>
          </p:nvPr>
        </p:nvSpPr>
        <p:spPr>
          <a:xfrm>
            <a:off x="334341" y="2051209"/>
            <a:ext cx="5819535" cy="3424107"/>
          </a:xfrm>
        </p:spPr>
        <p:txBody>
          <a:bodyPr/>
          <a:lstStyle/>
          <a:p>
            <a:pPr marL="0" indent="0">
              <a:buNone/>
            </a:pPr>
            <a:r>
              <a:rPr lang="en-US" u="sng" cap="none" dirty="0" smtClean="0"/>
              <a:t>The Flight</a:t>
            </a:r>
          </a:p>
          <a:p>
            <a:r>
              <a:rPr lang="en-US" cap="none" dirty="0" smtClean="0">
                <a:sym typeface="Wingdings" panose="05000000000000000000" pitchFamily="2" charset="2"/>
              </a:rPr>
              <a:t>December 24, 1971</a:t>
            </a:r>
            <a:endParaRPr lang="en-US" cap="none" dirty="0"/>
          </a:p>
          <a:p>
            <a:r>
              <a:rPr lang="en-US" cap="none" dirty="0" smtClean="0">
                <a:sym typeface="Wingdings" panose="05000000000000000000" pitchFamily="2" charset="2"/>
              </a:rPr>
              <a:t>LANSA Flight 508 from Lima to Pucallpa (Peru)</a:t>
            </a:r>
          </a:p>
          <a:p>
            <a:r>
              <a:rPr lang="en-US" cap="none" dirty="0" smtClean="0">
                <a:sym typeface="Wingdings" panose="05000000000000000000" pitchFamily="2" charset="2"/>
              </a:rPr>
              <a:t>Lockheed L-188A Electra Turboprop</a:t>
            </a:r>
          </a:p>
          <a:p>
            <a:endParaRPr lang="en-US" cap="none" dirty="0"/>
          </a:p>
        </p:txBody>
      </p:sp>
      <p:sp>
        <p:nvSpPr>
          <p:cNvPr id="4" name="Content Placeholder 2"/>
          <p:cNvSpPr txBox="1">
            <a:spLocks/>
          </p:cNvSpPr>
          <p:nvPr/>
        </p:nvSpPr>
        <p:spPr>
          <a:xfrm>
            <a:off x="6211752" y="2367092"/>
            <a:ext cx="5819535"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u="sng" cap="none" dirty="0" smtClean="0"/>
              <a:t>The Girl</a:t>
            </a:r>
          </a:p>
          <a:p>
            <a:r>
              <a:rPr lang="en-US" cap="none" dirty="0" smtClean="0">
                <a:sym typeface="Wingdings" panose="05000000000000000000" pitchFamily="2" charset="2"/>
              </a:rPr>
              <a:t>17 year old daughter of biologist and zoologist</a:t>
            </a:r>
          </a:p>
          <a:p>
            <a:r>
              <a:rPr lang="en-US" cap="none" dirty="0" smtClean="0">
                <a:sym typeface="Wingdings" panose="05000000000000000000" pitchFamily="2" charset="2"/>
              </a:rPr>
              <a:t>Homeschooled in jungle of Peru</a:t>
            </a:r>
            <a:endParaRPr lang="en-US" cap="none" dirty="0" smtClean="0"/>
          </a:p>
          <a:p>
            <a:r>
              <a:rPr lang="en-US" cap="none" dirty="0" smtClean="0">
                <a:sym typeface="Wingdings" panose="05000000000000000000" pitchFamily="2" charset="2"/>
              </a:rPr>
              <a:t>Fell from 9200 </a:t>
            </a:r>
            <a:r>
              <a:rPr lang="en-US" cap="none" dirty="0" err="1" smtClean="0">
                <a:sym typeface="Wingdings" panose="05000000000000000000" pitchFamily="2" charset="2"/>
              </a:rPr>
              <a:t>ft</a:t>
            </a:r>
            <a:r>
              <a:rPr lang="en-US" cap="none" dirty="0" smtClean="0">
                <a:sym typeface="Wingdings" panose="05000000000000000000" pitchFamily="2" charset="2"/>
              </a:rPr>
              <a:t> into the Amazon rainforest</a:t>
            </a:r>
          </a:p>
          <a:p>
            <a:r>
              <a:rPr lang="en-US" cap="none" dirty="0" smtClean="0">
                <a:sym typeface="Wingdings" panose="05000000000000000000" pitchFamily="2" charset="2"/>
              </a:rPr>
              <a:t>Stranded for 11 days until rescued</a:t>
            </a:r>
            <a:endParaRPr lang="en-US" cap="non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452" y="4388608"/>
            <a:ext cx="3858424" cy="2469392"/>
          </a:xfrm>
          <a:prstGeom prst="rect">
            <a:avLst/>
          </a:prstGeom>
        </p:spPr>
      </p:pic>
      <p:pic>
        <p:nvPicPr>
          <p:cNvPr id="8" name="Picture 7"/>
          <p:cNvPicPr>
            <a:picLocks noChangeAspect="1"/>
          </p:cNvPicPr>
          <p:nvPr/>
        </p:nvPicPr>
        <p:blipFill>
          <a:blip r:embed="rId3"/>
          <a:stretch>
            <a:fillRect/>
          </a:stretch>
        </p:blipFill>
        <p:spPr>
          <a:xfrm>
            <a:off x="10018104" y="1"/>
            <a:ext cx="2173896" cy="2917766"/>
          </a:xfrm>
          <a:prstGeom prst="rect">
            <a:avLst/>
          </a:prstGeom>
        </p:spPr>
      </p:pic>
    </p:spTree>
    <p:extLst>
      <p:ext uri="{BB962C8B-B14F-4D97-AF65-F5344CB8AC3E}">
        <p14:creationId xmlns:p14="http://schemas.microsoft.com/office/powerpoint/2010/main" val="397823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99904" y="374072"/>
            <a:ext cx="7830589" cy="6109855"/>
          </a:xfrm>
        </p:spPr>
        <p:txBody>
          <a:bodyPr>
            <a:noAutofit/>
          </a:bodyPr>
          <a:lstStyle/>
          <a:p>
            <a:pPr marL="0" indent="0">
              <a:buNone/>
            </a:pPr>
            <a:endParaRPr lang="en-US" sz="2800" i="1" cap="none" dirty="0" smtClean="0">
              <a:latin typeface="Arial" panose="020B0604020202020204" pitchFamily="34" charset="0"/>
              <a:cs typeface="Arial" panose="020B0604020202020204" pitchFamily="34" charset="0"/>
            </a:endParaRPr>
          </a:p>
          <a:p>
            <a:pPr marL="0" indent="0">
              <a:buNone/>
            </a:pPr>
            <a:r>
              <a:rPr lang="en-US" sz="2800" i="1" cap="none" dirty="0" smtClean="0">
                <a:latin typeface="Arial" panose="020B0604020202020204" pitchFamily="34" charset="0"/>
                <a:cs typeface="Arial" panose="020B0604020202020204" pitchFamily="34" charset="0"/>
              </a:rPr>
              <a:t>“My mother is no longer at my side and I’m no longer in the airplane.  I’m strapped into my set, but I’m alone.  Alone.  At an altitude of about ten thousand feet, I’m alone.  And I’m falling.”</a:t>
            </a:r>
            <a:endParaRPr lang="en-US" sz="2800" i="1" cap="none" dirty="0">
              <a:latin typeface="Arial" panose="020B0604020202020204" pitchFamily="34" charset="0"/>
              <a:cs typeface="Arial" panose="020B0604020202020204" pitchFamily="34" charset="0"/>
            </a:endParaRPr>
          </a:p>
          <a:p>
            <a:pPr marL="0" indent="0">
              <a:buNone/>
            </a:pPr>
            <a:endParaRPr lang="en-US" sz="2800" cap="none" dirty="0" smtClean="0"/>
          </a:p>
          <a:p>
            <a:pPr marL="0" indent="0">
              <a:buNone/>
            </a:pPr>
            <a:r>
              <a:rPr lang="en-US" sz="2400" cap="none" dirty="0" smtClean="0"/>
              <a:t>~“When </a:t>
            </a:r>
            <a:r>
              <a:rPr lang="en-US" sz="2400" cap="none" dirty="0"/>
              <a:t>I Fell From The Sky: The True Story of One Woman's Miraculous </a:t>
            </a:r>
            <a:r>
              <a:rPr lang="en-US" sz="2400" cap="none" dirty="0" smtClean="0"/>
              <a:t>Survival” by </a:t>
            </a:r>
            <a:r>
              <a:rPr lang="en-US" sz="2400" cap="none" dirty="0" err="1"/>
              <a:t>Juliane</a:t>
            </a:r>
            <a:r>
              <a:rPr lang="en-US" sz="2400" cap="none" dirty="0"/>
              <a:t> </a:t>
            </a:r>
            <a:r>
              <a:rPr lang="en-US" sz="2400" cap="none" dirty="0" err="1" smtClean="0"/>
              <a:t>Koepcke</a:t>
            </a:r>
            <a:endParaRPr lang="en-US" sz="28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3304610"/>
            <a:ext cx="3217025" cy="3553390"/>
          </a:xfrm>
          <a:prstGeom prst="rect">
            <a:avLst/>
          </a:prstGeom>
        </p:spPr>
      </p:pic>
    </p:spTree>
    <p:extLst>
      <p:ext uri="{BB962C8B-B14F-4D97-AF65-F5344CB8AC3E}">
        <p14:creationId xmlns:p14="http://schemas.microsoft.com/office/powerpoint/2010/main" val="55331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crash</a:t>
            </a:r>
            <a:endParaRPr lang="en-US" dirty="0"/>
          </a:p>
        </p:txBody>
      </p:sp>
      <p:sp>
        <p:nvSpPr>
          <p:cNvPr id="3" name="Content Placeholder 2"/>
          <p:cNvSpPr>
            <a:spLocks noGrp="1"/>
          </p:cNvSpPr>
          <p:nvPr>
            <p:ph sz="quarter" idx="13"/>
          </p:nvPr>
        </p:nvSpPr>
        <p:spPr>
          <a:xfrm>
            <a:off x="914400" y="1917405"/>
            <a:ext cx="10363826" cy="3424107"/>
          </a:xfrm>
        </p:spPr>
        <p:txBody>
          <a:bodyPr/>
          <a:lstStyle/>
          <a:p>
            <a:r>
              <a:rPr lang="en-US" cap="none" dirty="0" smtClean="0"/>
              <a:t>The aircraft was flying at 21,000 </a:t>
            </a:r>
            <a:r>
              <a:rPr lang="en-US" cap="none" dirty="0" err="1" smtClean="0"/>
              <a:t>ft</a:t>
            </a:r>
            <a:r>
              <a:rPr lang="en-US" cap="none" dirty="0" smtClean="0"/>
              <a:t> when it hit severe turbulence and thunderstorms</a:t>
            </a:r>
          </a:p>
          <a:p>
            <a:r>
              <a:rPr lang="en-US" cap="none" dirty="0" smtClean="0"/>
              <a:t>With pressure to meet holidays schedules, the crew continued the flight</a:t>
            </a:r>
          </a:p>
          <a:p>
            <a:r>
              <a:rPr lang="en-US" cap="none" dirty="0" smtClean="0"/>
              <a:t> The aircraft broke apart mid-air</a:t>
            </a:r>
          </a:p>
          <a:p>
            <a:endParaRPr lang="en-US" cap="none" dirty="0" smtClean="0"/>
          </a:p>
          <a:p>
            <a:endParaRPr lang="en-US" cap="none" dirty="0" smtClean="0"/>
          </a:p>
          <a:p>
            <a:endParaRPr lang="en-US" cap="none" dirty="0"/>
          </a:p>
        </p:txBody>
      </p:sp>
      <p:pic>
        <p:nvPicPr>
          <p:cNvPr id="4" name="Picture 3"/>
          <p:cNvPicPr>
            <a:picLocks noChangeAspect="1"/>
          </p:cNvPicPr>
          <p:nvPr/>
        </p:nvPicPr>
        <p:blipFill>
          <a:blip r:embed="rId2"/>
          <a:stretch>
            <a:fillRect/>
          </a:stretch>
        </p:blipFill>
        <p:spPr>
          <a:xfrm>
            <a:off x="2701636" y="3825025"/>
            <a:ext cx="5453149" cy="3032975"/>
          </a:xfrm>
          <a:prstGeom prst="rect">
            <a:avLst/>
          </a:prstGeom>
        </p:spPr>
      </p:pic>
    </p:spTree>
    <p:extLst>
      <p:ext uri="{BB962C8B-B14F-4D97-AF65-F5344CB8AC3E}">
        <p14:creationId xmlns:p14="http://schemas.microsoft.com/office/powerpoint/2010/main" val="357983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99904" y="374072"/>
            <a:ext cx="7830589" cy="6109855"/>
          </a:xfrm>
        </p:spPr>
        <p:txBody>
          <a:bodyPr>
            <a:noAutofit/>
          </a:bodyPr>
          <a:lstStyle/>
          <a:p>
            <a:pPr marL="0" indent="0">
              <a:buNone/>
            </a:pPr>
            <a:r>
              <a:rPr lang="en-US" sz="2800" i="1" cap="none" dirty="0" smtClean="0">
                <a:latin typeface="Arial" panose="020B0604020202020204" pitchFamily="34" charset="0"/>
                <a:cs typeface="Arial" panose="020B0604020202020204" pitchFamily="34" charset="0"/>
              </a:rPr>
              <a:t>“For the first time since I set off on my own in the jungle, I’m horrified.  I come around the next river bend, and there I see it.  A three-seat bench, just like mine, only this one here is rammed headfirst about three feet into the earth.  The heads of the passengers—two men an a woman—are also stuck there in the rain forest floor, only their legs jutting grotesquely upwards.”</a:t>
            </a:r>
            <a:endParaRPr lang="en-US" sz="2800" i="1" cap="none" dirty="0">
              <a:latin typeface="Arial" panose="020B0604020202020204" pitchFamily="34" charset="0"/>
              <a:cs typeface="Arial" panose="020B0604020202020204" pitchFamily="34" charset="0"/>
            </a:endParaRPr>
          </a:p>
          <a:p>
            <a:pPr marL="0" indent="0">
              <a:buNone/>
            </a:pPr>
            <a:endParaRPr lang="en-US" sz="2800" cap="none" dirty="0" smtClean="0"/>
          </a:p>
          <a:p>
            <a:pPr marL="0" indent="0">
              <a:buNone/>
            </a:pPr>
            <a:r>
              <a:rPr lang="en-US" sz="2400" cap="none" dirty="0" smtClean="0"/>
              <a:t>~“When </a:t>
            </a:r>
            <a:r>
              <a:rPr lang="en-US" sz="2400" cap="none" dirty="0"/>
              <a:t>I Fell From The Sky: The True Story of One Woman's Miraculous </a:t>
            </a:r>
            <a:r>
              <a:rPr lang="en-US" sz="2400" cap="none" dirty="0" smtClean="0"/>
              <a:t>Survival” by </a:t>
            </a:r>
            <a:r>
              <a:rPr lang="en-US" sz="2400" cap="none" dirty="0" err="1"/>
              <a:t>Juliane</a:t>
            </a:r>
            <a:r>
              <a:rPr lang="en-US" sz="2400" cap="none" dirty="0"/>
              <a:t> </a:t>
            </a:r>
            <a:r>
              <a:rPr lang="en-US" sz="2400" cap="none" dirty="0" err="1" smtClean="0"/>
              <a:t>Koepcke</a:t>
            </a:r>
            <a:endParaRPr lang="en-US" sz="28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3304610"/>
            <a:ext cx="3217025" cy="3553390"/>
          </a:xfrm>
          <a:prstGeom prst="rect">
            <a:avLst/>
          </a:prstGeom>
        </p:spPr>
      </p:pic>
    </p:spTree>
    <p:extLst>
      <p:ext uri="{BB962C8B-B14F-4D97-AF65-F5344CB8AC3E}">
        <p14:creationId xmlns:p14="http://schemas.microsoft.com/office/powerpoint/2010/main" val="245169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65" y="592973"/>
            <a:ext cx="10364451" cy="926221"/>
          </a:xfrm>
        </p:spPr>
        <p:txBody>
          <a:bodyPr/>
          <a:lstStyle/>
          <a:p>
            <a:r>
              <a:rPr lang="en-US" dirty="0" smtClean="0"/>
              <a:t>Surviving the amazon</a:t>
            </a:r>
            <a:endParaRPr lang="en-US" dirty="0"/>
          </a:p>
        </p:txBody>
      </p:sp>
      <p:sp>
        <p:nvSpPr>
          <p:cNvPr id="3" name="Content Placeholder 2"/>
          <p:cNvSpPr>
            <a:spLocks noGrp="1"/>
          </p:cNvSpPr>
          <p:nvPr>
            <p:ph sz="quarter" idx="13"/>
          </p:nvPr>
        </p:nvSpPr>
        <p:spPr>
          <a:xfrm>
            <a:off x="988590" y="1519194"/>
            <a:ext cx="10363826" cy="3424107"/>
          </a:xfrm>
        </p:spPr>
        <p:txBody>
          <a:bodyPr/>
          <a:lstStyle/>
          <a:p>
            <a:pPr marL="0" indent="0">
              <a:buNone/>
            </a:pPr>
            <a:r>
              <a:rPr lang="en-US" cap="none" dirty="0" err="1" smtClean="0"/>
              <a:t>Juliane</a:t>
            </a:r>
            <a:r>
              <a:rPr lang="en-US" cap="none" dirty="0" smtClean="0"/>
              <a:t> survived her fall from two miles in the sky and….</a:t>
            </a:r>
          </a:p>
          <a:p>
            <a:r>
              <a:rPr lang="en-US" cap="none" dirty="0"/>
              <a:t>h</a:t>
            </a:r>
            <a:r>
              <a:rPr lang="en-US" cap="none" dirty="0" smtClean="0"/>
              <a:t>ad a broken collarbone, right eye swollen shut, and a large wound on her arm</a:t>
            </a:r>
          </a:p>
          <a:p>
            <a:r>
              <a:rPr lang="en-US" cap="none" dirty="0" smtClean="0"/>
              <a:t>followed a stream to civilization….who thought she was a river goddess (natives never saw a white person before)</a:t>
            </a:r>
          </a:p>
          <a:p>
            <a:r>
              <a:rPr lang="en-US" cap="none" dirty="0"/>
              <a:t>p</a:t>
            </a:r>
            <a:r>
              <a:rPr lang="en-US" cap="none" dirty="0" smtClean="0"/>
              <a:t>oured gasoline on her arm to get worms out from under her skin (they had laid eggs)</a:t>
            </a:r>
          </a:p>
          <a:p>
            <a:r>
              <a:rPr lang="en-US" cap="none" dirty="0"/>
              <a:t>h</a:t>
            </a:r>
            <a:r>
              <a:rPr lang="en-US" cap="none" dirty="0" smtClean="0"/>
              <a:t>er mother survived the crash but died due to injuries</a:t>
            </a:r>
          </a:p>
          <a:p>
            <a:endParaRPr lang="en-US" cap="none" dirty="0" smtClean="0"/>
          </a:p>
          <a:p>
            <a:endParaRPr lang="en-US" cap="none" dirty="0" smtClean="0"/>
          </a:p>
          <a:p>
            <a:endParaRPr lang="en-US" cap="none" dirty="0" smtClean="0"/>
          </a:p>
          <a:p>
            <a:endParaRPr lang="en-US" cap="none" dirty="0" smtClean="0"/>
          </a:p>
          <a:p>
            <a:endParaRPr lang="en-US" cap="none" dirty="0"/>
          </a:p>
        </p:txBody>
      </p:sp>
      <p:pic>
        <p:nvPicPr>
          <p:cNvPr id="5" name="Picture 4"/>
          <p:cNvPicPr>
            <a:picLocks noChangeAspect="1"/>
          </p:cNvPicPr>
          <p:nvPr/>
        </p:nvPicPr>
        <p:blipFill>
          <a:blip r:embed="rId2"/>
          <a:stretch>
            <a:fillRect/>
          </a:stretch>
        </p:blipFill>
        <p:spPr>
          <a:xfrm>
            <a:off x="2622838" y="4613564"/>
            <a:ext cx="4488871" cy="2244436"/>
          </a:xfrm>
          <a:prstGeom prst="rect">
            <a:avLst/>
          </a:prstGeom>
        </p:spPr>
      </p:pic>
    </p:spTree>
    <p:extLst>
      <p:ext uri="{BB962C8B-B14F-4D97-AF65-F5344CB8AC3E}">
        <p14:creationId xmlns:p14="http://schemas.microsoft.com/office/powerpoint/2010/main" val="234798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58094" y="249682"/>
            <a:ext cx="7830589" cy="6109855"/>
          </a:xfrm>
        </p:spPr>
        <p:txBody>
          <a:bodyPr>
            <a:noAutofit/>
          </a:bodyPr>
          <a:lstStyle/>
          <a:p>
            <a:pPr marL="0" indent="0">
              <a:buNone/>
            </a:pPr>
            <a:r>
              <a:rPr lang="en-US" sz="2800" i="1" cap="none" dirty="0" smtClean="0">
                <a:latin typeface="Arial" panose="020B0604020202020204" pitchFamily="34" charset="0"/>
                <a:cs typeface="Arial" panose="020B0604020202020204" pitchFamily="34" charset="0"/>
              </a:rPr>
              <a:t>“My mother tried to get a flight on the reliable </a:t>
            </a:r>
            <a:r>
              <a:rPr lang="en-US" sz="2800" i="1" cap="none" dirty="0" err="1" smtClean="0">
                <a:latin typeface="Arial" panose="020B0604020202020204" pitchFamily="34" charset="0"/>
                <a:cs typeface="Arial" panose="020B0604020202020204" pitchFamily="34" charset="0"/>
              </a:rPr>
              <a:t>Faucett</a:t>
            </a:r>
            <a:r>
              <a:rPr lang="en-US" sz="2800" i="1" cap="none" dirty="0" smtClean="0">
                <a:latin typeface="Arial" panose="020B0604020202020204" pitchFamily="34" charset="0"/>
                <a:cs typeface="Arial" panose="020B0604020202020204" pitchFamily="34" charset="0"/>
              </a:rPr>
              <a:t> airline, but they were all booked.  The only other airline that flew to Pucallpa that day was LANSA, which had already lost two planes in crashes.  My father had specifically urged my mother not to fly with that airline.  But the alternative would have been waiting another day, or even two.  And my mother didn’t have the patience for that.  ‘Ah,’ she said, ‘not every plane’s going to crash.’  And so she booked two seats for us on that plane.”</a:t>
            </a:r>
            <a:endParaRPr lang="en-US" sz="2800" i="1" cap="none" dirty="0">
              <a:latin typeface="Arial" panose="020B0604020202020204" pitchFamily="34" charset="0"/>
              <a:cs typeface="Arial" panose="020B0604020202020204" pitchFamily="34" charset="0"/>
            </a:endParaRPr>
          </a:p>
          <a:p>
            <a:pPr marL="0" indent="0">
              <a:buNone/>
            </a:pPr>
            <a:r>
              <a:rPr lang="en-US" sz="2400" cap="none" dirty="0" smtClean="0"/>
              <a:t>~“When </a:t>
            </a:r>
            <a:r>
              <a:rPr lang="en-US" sz="2400" cap="none" dirty="0"/>
              <a:t>I Fell From The Sky: The True Story of One Woman's Miraculous </a:t>
            </a:r>
            <a:r>
              <a:rPr lang="en-US" sz="2400" cap="none" dirty="0" smtClean="0"/>
              <a:t>Survival” by </a:t>
            </a:r>
            <a:r>
              <a:rPr lang="en-US" sz="2400" cap="none" dirty="0" err="1"/>
              <a:t>Juliane</a:t>
            </a:r>
            <a:r>
              <a:rPr lang="en-US" sz="2400" cap="none" dirty="0"/>
              <a:t> </a:t>
            </a:r>
            <a:r>
              <a:rPr lang="en-US" sz="2400" cap="none" dirty="0" err="1" smtClean="0"/>
              <a:t>Koepcke</a:t>
            </a:r>
            <a:endParaRPr lang="en-US" sz="28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3304610"/>
            <a:ext cx="3217025" cy="3553390"/>
          </a:xfrm>
          <a:prstGeom prst="rect">
            <a:avLst/>
          </a:prstGeom>
        </p:spPr>
      </p:pic>
    </p:spTree>
    <p:extLst>
      <p:ext uri="{BB962C8B-B14F-4D97-AF65-F5344CB8AC3E}">
        <p14:creationId xmlns:p14="http://schemas.microsoft.com/office/powerpoint/2010/main" val="9608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635142"/>
            <a:ext cx="10364451" cy="1596177"/>
          </a:xfrm>
        </p:spPr>
        <p:txBody>
          <a:bodyPr/>
          <a:lstStyle/>
          <a:p>
            <a:r>
              <a:rPr lang="en-US" dirty="0" smtClean="0"/>
              <a:t>Interview with </a:t>
            </a:r>
            <a:r>
              <a:rPr lang="en-US" dirty="0" err="1" smtClean="0"/>
              <a:t>juliane</a:t>
            </a:r>
            <a:endParaRPr lang="en-US" dirty="0"/>
          </a:p>
        </p:txBody>
      </p:sp>
      <p:sp>
        <p:nvSpPr>
          <p:cNvPr id="3" name="Content Placeholder 2"/>
          <p:cNvSpPr>
            <a:spLocks noGrp="1"/>
          </p:cNvSpPr>
          <p:nvPr>
            <p:ph sz="quarter" idx="13"/>
          </p:nvPr>
        </p:nvSpPr>
        <p:spPr>
          <a:xfrm>
            <a:off x="847274" y="2416969"/>
            <a:ext cx="10363826" cy="3424107"/>
          </a:xfrm>
        </p:spPr>
        <p:txBody>
          <a:bodyPr/>
          <a:lstStyle/>
          <a:p>
            <a:pPr marL="0" indent="0">
              <a:buNone/>
            </a:pPr>
            <a:r>
              <a:rPr lang="en-US" cap="none" dirty="0">
                <a:hlinkClick r:id="rId2"/>
              </a:rPr>
              <a:t>https://</a:t>
            </a:r>
            <a:r>
              <a:rPr lang="en-US" cap="none" dirty="0" smtClean="0">
                <a:hlinkClick r:id="rId2"/>
              </a:rPr>
              <a:t>www.msnbc.com/today/watch/woman-fell-from-the-sky-survives-plane-crash-44516419983</a:t>
            </a:r>
            <a:r>
              <a:rPr lang="en-US" cap="none" dirty="0" smtClean="0"/>
              <a:t> </a:t>
            </a:r>
            <a:endParaRPr lang="en-US" cap="none" dirty="0"/>
          </a:p>
        </p:txBody>
      </p:sp>
    </p:spTree>
    <p:extLst>
      <p:ext uri="{BB962C8B-B14F-4D97-AF65-F5344CB8AC3E}">
        <p14:creationId xmlns:p14="http://schemas.microsoft.com/office/powerpoint/2010/main" val="368883017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70</TotalTime>
  <Words>579</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 Cen MT</vt:lpstr>
      <vt:lpstr>Wingdings</vt:lpstr>
      <vt:lpstr>Droplet</vt:lpstr>
      <vt:lpstr>FALLING FROM 10,000 ft - Investigating one of the most mysterious airplane accidents and the story of the sole survivor</vt:lpstr>
      <vt:lpstr>PowerPoint Presentation</vt:lpstr>
      <vt:lpstr>facts</vt:lpstr>
      <vt:lpstr>PowerPoint Presentation</vt:lpstr>
      <vt:lpstr>The crash</vt:lpstr>
      <vt:lpstr>PowerPoint Presentation</vt:lpstr>
      <vt:lpstr>Surviving the amazon</vt:lpstr>
      <vt:lpstr>PowerPoint Presentation</vt:lpstr>
      <vt:lpstr>Interview with juliane</vt:lpstr>
      <vt:lpstr>Regulations</vt:lpstr>
      <vt:lpstr>Regulations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Falling from 10,000 ft</dc:title>
  <dc:creator>Konopka (US), Teresa J</dc:creator>
  <cp:lastModifiedBy>Konopka (US), Teresa J</cp:lastModifiedBy>
  <cp:revision>12</cp:revision>
  <dcterms:created xsi:type="dcterms:W3CDTF">2019-10-29T23:18:05Z</dcterms:created>
  <dcterms:modified xsi:type="dcterms:W3CDTF">2019-10-30T16:19:09Z</dcterms:modified>
</cp:coreProperties>
</file>