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6" r:id="rId2"/>
    <p:sldId id="261" r:id="rId3"/>
    <p:sldId id="263" r:id="rId4"/>
    <p:sldId id="260" r:id="rId5"/>
    <p:sldId id="270" r:id="rId6"/>
    <p:sldId id="271" r:id="rId7"/>
    <p:sldId id="272" r:id="rId8"/>
    <p:sldId id="277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2"/>
    <p:restoredTop sz="94684"/>
  </p:normalViewPr>
  <p:slideViewPr>
    <p:cSldViewPr snapToGrid="0" snapToObjects="1">
      <p:cViewPr varScale="1">
        <p:scale>
          <a:sx n="72" d="100"/>
          <a:sy n="72" d="100"/>
        </p:scale>
        <p:origin x="7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379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52631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3527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0262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402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03618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50817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8499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61601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90077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3463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8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D56EF5-3865-48FC-8D72-1D60F3BDF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23925"/>
            <a:ext cx="73152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8472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 -  FLOW CONTRO VALVE.JPG">
            <a:extLst>
              <a:ext uri="{FF2B5EF4-FFF2-40B4-BE49-F238E27FC236}">
                <a16:creationId xmlns:a16="http://schemas.microsoft.com/office/drawing/2014/main" id="{80ABE6B4-E356-A748-9071-FB20589C3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53" t="11368" r="17409" b="11388"/>
          <a:stretch/>
        </p:blipFill>
        <p:spPr>
          <a:xfrm rot="5400000">
            <a:off x="2008054" y="-1404266"/>
            <a:ext cx="5127892" cy="864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6FD6CB-14A2-3C4F-B89A-642F8862FA5D}"/>
              </a:ext>
            </a:extLst>
          </p:cNvPr>
          <p:cNvSpPr txBox="1"/>
          <p:nvPr/>
        </p:nvSpPr>
        <p:spPr>
          <a:xfrm>
            <a:off x="1179099" y="5714293"/>
            <a:ext cx="678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dirty="0"/>
              <a:t>Oxidizer Flow Control Valve</a:t>
            </a:r>
          </a:p>
        </p:txBody>
      </p:sp>
    </p:spTree>
    <p:extLst>
      <p:ext uri="{BB962C8B-B14F-4D97-AF65-F5344CB8AC3E}">
        <p14:creationId xmlns:p14="http://schemas.microsoft.com/office/powerpoint/2010/main" val="2025847948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48D18D-D685-F841-8CDF-B7198EBC9633}"/>
              </a:ext>
            </a:extLst>
          </p:cNvPr>
          <p:cNvGrpSpPr/>
          <p:nvPr/>
        </p:nvGrpSpPr>
        <p:grpSpPr>
          <a:xfrm>
            <a:off x="349015" y="374939"/>
            <a:ext cx="6630339" cy="6108122"/>
            <a:chOff x="2769832" y="452761"/>
            <a:chExt cx="6312024" cy="5814878"/>
          </a:xfrm>
        </p:grpSpPr>
        <p:pic>
          <p:nvPicPr>
            <p:cNvPr id="3" name="Picture 2" descr="10 - HEAD END ASSEMBLY.JPG">
              <a:extLst>
                <a:ext uri="{FF2B5EF4-FFF2-40B4-BE49-F238E27FC236}">
                  <a16:creationId xmlns:a16="http://schemas.microsoft.com/office/drawing/2014/main" id="{CF170E0E-FA23-214E-A74C-6F1A92AD3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392" t="22567" r="12050" b="15638"/>
            <a:stretch/>
          </p:blipFill>
          <p:spPr>
            <a:xfrm rot="5400000">
              <a:off x="3018405" y="204188"/>
              <a:ext cx="5814878" cy="631202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F0857F-3E7C-A041-AA78-62637003D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9832" y="590360"/>
              <a:ext cx="1066800" cy="821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6F3A16-F5B8-E043-B33D-77150F81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6935" y="590361"/>
              <a:ext cx="1066800" cy="82118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6DACD0-2DC6-DA4D-BADB-05BA34CCCA79}"/>
              </a:ext>
            </a:extLst>
          </p:cNvPr>
          <p:cNvSpPr txBox="1"/>
          <p:nvPr/>
        </p:nvSpPr>
        <p:spPr>
          <a:xfrm>
            <a:off x="7113907" y="1383581"/>
            <a:ext cx="216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LMDE Head</a:t>
            </a:r>
          </a:p>
          <a:p>
            <a:r>
              <a:rPr lang="en-US" sz="2400" dirty="0"/>
              <a:t>End Assembly</a:t>
            </a:r>
          </a:p>
        </p:txBody>
      </p:sp>
    </p:spTree>
    <p:extLst>
      <p:ext uri="{BB962C8B-B14F-4D97-AF65-F5344CB8AC3E}">
        <p14:creationId xmlns:p14="http://schemas.microsoft.com/office/powerpoint/2010/main" val="3978373974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52F42-7600-B74D-A67B-2E4F5F812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433" y="221491"/>
            <a:ext cx="7983133" cy="64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0691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110FF-0BE3-CC47-9360-0AAFE929D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" contrast="-4000"/>
                    </a14:imgEffect>
                  </a14:imgLayer>
                </a14:imgProps>
              </a:ext>
            </a:extLst>
          </a:blip>
          <a:srcRect l="778" r="778"/>
          <a:stretch/>
        </p:blipFill>
        <p:spPr>
          <a:xfrm>
            <a:off x="1980975" y="185799"/>
            <a:ext cx="5182049" cy="6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4187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DC226-7017-C545-A035-3815D24B2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69" y="134626"/>
            <a:ext cx="4514061" cy="65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406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338A7-A178-4348-88D0-A942F07F8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530170"/>
            <a:ext cx="8761228" cy="57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9344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87874312-5B21-4758-B103-A4A6EE996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9" r="-2" b="3029"/>
          <a:stretch/>
        </p:blipFill>
        <p:spPr>
          <a:xfrm>
            <a:off x="1095447" y="10"/>
            <a:ext cx="6953105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750645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B719AE-6788-7E4F-BFE5-8AF3B031B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2" t="21733" r="10222"/>
          <a:stretch/>
        </p:blipFill>
        <p:spPr>
          <a:xfrm>
            <a:off x="2788429" y="335330"/>
            <a:ext cx="3907384" cy="4402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6969E3-6BA6-0945-B8AA-BF0AC28AF140}"/>
              </a:ext>
            </a:extLst>
          </p:cNvPr>
          <p:cNvSpPr/>
          <p:nvPr/>
        </p:nvSpPr>
        <p:spPr>
          <a:xfrm>
            <a:off x="0" y="3844047"/>
            <a:ext cx="9127498" cy="47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00"/>
              </a:lnSpc>
              <a:spcAft>
                <a:spcPts val="1000"/>
              </a:spcAft>
            </a:pPr>
            <a:r>
              <a:rPr lang="en-US" spc="3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NASA History Publication </a:t>
            </a:r>
            <a:r>
              <a:rPr lang="en-US" i="1" spc="3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“CHARIOTS FOR APOLLO”</a:t>
            </a:r>
            <a:r>
              <a:rPr lang="en-US" spc="3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states:</a:t>
            </a:r>
            <a:endParaRPr lang="en-US" sz="1000" spc="3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CDBE2F-93EC-0D4B-8AEE-B6CE813C6010}"/>
              </a:ext>
            </a:extLst>
          </p:cNvPr>
          <p:cNvSpPr/>
          <p:nvPr/>
        </p:nvSpPr>
        <p:spPr>
          <a:xfrm>
            <a:off x="528693" y="4449076"/>
            <a:ext cx="8070112" cy="175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spc="7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Lunar Module Descent Engine was the biggest challenge, and the most outstanding technical development of Apollo.”</a:t>
            </a:r>
            <a:endParaRPr lang="en-US" sz="1100" spc="7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7116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</Words>
  <Application>Microsoft Office PowerPoint</Application>
  <PresentationFormat>On-screen Show (4:3)</PresentationFormat>
  <Paragraphs>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ELVERUM</dc:creator>
  <cp:lastModifiedBy>GERARD ELVERUM</cp:lastModifiedBy>
  <cp:revision>1</cp:revision>
  <dcterms:created xsi:type="dcterms:W3CDTF">2019-10-28T20:11:03Z</dcterms:created>
  <dcterms:modified xsi:type="dcterms:W3CDTF">2019-10-28T20:13:33Z</dcterms:modified>
</cp:coreProperties>
</file>