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Lst>
  <p:notesMasterIdLst>
    <p:notesMasterId r:id="rId17"/>
  </p:notesMasterIdLst>
  <p:handoutMasterIdLst>
    <p:handoutMasterId r:id="rId18"/>
  </p:handoutMasterIdLst>
  <p:sldIdLst>
    <p:sldId id="498" r:id="rId5"/>
    <p:sldId id="496" r:id="rId6"/>
    <p:sldId id="502" r:id="rId7"/>
    <p:sldId id="499" r:id="rId8"/>
    <p:sldId id="503" r:id="rId9"/>
    <p:sldId id="500" r:id="rId10"/>
    <p:sldId id="490" r:id="rId11"/>
    <p:sldId id="501" r:id="rId12"/>
    <p:sldId id="488" r:id="rId13"/>
    <p:sldId id="489" r:id="rId14"/>
    <p:sldId id="466" r:id="rId15"/>
    <p:sldId id="495" r:id="rId16"/>
  </p:sldIdLst>
  <p:sldSz cx="9144000" cy="5143500" type="screen16x9"/>
  <p:notesSz cx="7315200" cy="9601200"/>
  <p:defaultTextStyle>
    <a:defPPr>
      <a:defRPr lang="en-US"/>
    </a:defPPr>
    <a:lvl1pPr algn="l" rtl="0" fontAlgn="base">
      <a:spcBef>
        <a:spcPct val="0"/>
      </a:spcBef>
      <a:spcAft>
        <a:spcPct val="0"/>
      </a:spcAft>
      <a:defRPr sz="1800" kern="1200">
        <a:solidFill>
          <a:schemeClr val="tx1"/>
        </a:solidFill>
        <a:latin typeface="Arial" charset="0"/>
        <a:ea typeface="ＭＳ Ｐゴシック" charset="-128"/>
        <a:cs typeface="Arial" charset="0"/>
      </a:defRPr>
    </a:lvl1pPr>
    <a:lvl2pPr marL="342900" algn="l" rtl="0" fontAlgn="base">
      <a:spcBef>
        <a:spcPct val="0"/>
      </a:spcBef>
      <a:spcAft>
        <a:spcPct val="0"/>
      </a:spcAft>
      <a:defRPr sz="1800" kern="1200">
        <a:solidFill>
          <a:schemeClr val="tx1"/>
        </a:solidFill>
        <a:latin typeface="Arial" charset="0"/>
        <a:ea typeface="ＭＳ Ｐゴシック" charset="-128"/>
        <a:cs typeface="Arial" charset="0"/>
      </a:defRPr>
    </a:lvl2pPr>
    <a:lvl3pPr marL="685800" algn="l" rtl="0" fontAlgn="base">
      <a:spcBef>
        <a:spcPct val="0"/>
      </a:spcBef>
      <a:spcAft>
        <a:spcPct val="0"/>
      </a:spcAft>
      <a:defRPr sz="1800" kern="1200">
        <a:solidFill>
          <a:schemeClr val="tx1"/>
        </a:solidFill>
        <a:latin typeface="Arial" charset="0"/>
        <a:ea typeface="ＭＳ Ｐゴシック" charset="-128"/>
        <a:cs typeface="Arial" charset="0"/>
      </a:defRPr>
    </a:lvl3pPr>
    <a:lvl4pPr marL="1028700" algn="l" rtl="0" fontAlgn="base">
      <a:spcBef>
        <a:spcPct val="0"/>
      </a:spcBef>
      <a:spcAft>
        <a:spcPct val="0"/>
      </a:spcAft>
      <a:defRPr sz="1800" kern="1200">
        <a:solidFill>
          <a:schemeClr val="tx1"/>
        </a:solidFill>
        <a:latin typeface="Arial" charset="0"/>
        <a:ea typeface="ＭＳ Ｐゴシック" charset="-128"/>
        <a:cs typeface="Arial" charset="0"/>
      </a:defRPr>
    </a:lvl4pPr>
    <a:lvl5pPr marL="1371600" algn="l" rtl="0" fontAlgn="base">
      <a:spcBef>
        <a:spcPct val="0"/>
      </a:spcBef>
      <a:spcAft>
        <a:spcPct val="0"/>
      </a:spcAft>
      <a:defRPr sz="1800" kern="1200">
        <a:solidFill>
          <a:schemeClr val="tx1"/>
        </a:solidFill>
        <a:latin typeface="Arial" charset="0"/>
        <a:ea typeface="ＭＳ Ｐゴシック" charset="-128"/>
        <a:cs typeface="Arial" charset="0"/>
      </a:defRPr>
    </a:lvl5pPr>
    <a:lvl6pPr marL="1714500" algn="l" defTabSz="685800" rtl="0" eaLnBrk="1" latinLnBrk="0" hangingPunct="1">
      <a:defRPr sz="1800" kern="1200">
        <a:solidFill>
          <a:schemeClr val="tx1"/>
        </a:solidFill>
        <a:latin typeface="Arial" charset="0"/>
        <a:ea typeface="ＭＳ Ｐゴシック" charset="-128"/>
        <a:cs typeface="Arial" charset="0"/>
      </a:defRPr>
    </a:lvl6pPr>
    <a:lvl7pPr marL="2057400" algn="l" defTabSz="685800" rtl="0" eaLnBrk="1" latinLnBrk="0" hangingPunct="1">
      <a:defRPr sz="1800" kern="1200">
        <a:solidFill>
          <a:schemeClr val="tx1"/>
        </a:solidFill>
        <a:latin typeface="Arial" charset="0"/>
        <a:ea typeface="ＭＳ Ｐゴシック" charset="-128"/>
        <a:cs typeface="Arial" charset="0"/>
      </a:defRPr>
    </a:lvl7pPr>
    <a:lvl8pPr marL="2400300" algn="l" defTabSz="685800" rtl="0" eaLnBrk="1" latinLnBrk="0" hangingPunct="1">
      <a:defRPr sz="1800" kern="1200">
        <a:solidFill>
          <a:schemeClr val="tx1"/>
        </a:solidFill>
        <a:latin typeface="Arial" charset="0"/>
        <a:ea typeface="ＭＳ Ｐゴシック" charset="-128"/>
        <a:cs typeface="Arial" charset="0"/>
      </a:defRPr>
    </a:lvl8pPr>
    <a:lvl9pPr marL="2743200" algn="l" defTabSz="685800" rtl="0" eaLnBrk="1" latinLnBrk="0" hangingPunct="1">
      <a:defRPr sz="1800" kern="1200">
        <a:solidFill>
          <a:schemeClr val="tx1"/>
        </a:solidFill>
        <a:latin typeface="Arial" charset="0"/>
        <a:ea typeface="ＭＳ Ｐゴシック" charset="-128"/>
        <a:cs typeface="Arial" charset="0"/>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ett Bednarcyk" initials="B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FAE9"/>
    <a:srgbClr val="E3EEFD"/>
    <a:srgbClr val="C2D9FA"/>
    <a:srgbClr val="FFCC66"/>
    <a:srgbClr val="1B3D6C"/>
    <a:srgbClr val="0B3A7F"/>
    <a:srgbClr val="E98B01"/>
    <a:srgbClr val="FF0000"/>
    <a:srgbClr val="1380DC"/>
    <a:srgbClr val="4F4F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510" autoAdjust="0"/>
    <p:restoredTop sz="86178" autoAdjust="0"/>
  </p:normalViewPr>
  <p:slideViewPr>
    <p:cSldViewPr snapToGrid="0">
      <p:cViewPr varScale="1">
        <p:scale>
          <a:sx n="98" d="100"/>
          <a:sy n="98" d="100"/>
        </p:scale>
        <p:origin x="792" y="62"/>
      </p:cViewPr>
      <p:guideLst>
        <p:guide orient="horz" pos="1620"/>
        <p:guide pos="2880"/>
      </p:guideLst>
    </p:cSldViewPr>
  </p:slideViewPr>
  <p:outlineViewPr>
    <p:cViewPr>
      <p:scale>
        <a:sx n="33" d="100"/>
        <a:sy n="33" d="100"/>
      </p:scale>
      <p:origin x="0" y="25296"/>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169" d="100"/>
          <a:sy n="169" d="100"/>
        </p:scale>
        <p:origin x="5400"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rgbClr val="FF0000"/>
            </a:solidFill>
            <a:ln>
              <a:noFill/>
            </a:ln>
            <a:effectLst/>
          </c:spPr>
          <c:invertIfNegative val="0"/>
          <c:cat>
            <c:strRef>
              <c:f>Sheet1!$G$10:$G$13</c:f>
              <c:strCache>
                <c:ptCount val="4"/>
                <c:pt idx="0">
                  <c:v>Technical Paper (Completed Research)</c:v>
                </c:pt>
                <c:pt idx="1">
                  <c:v>Technical Paper (Work in Progress)</c:v>
                </c:pt>
                <c:pt idx="2">
                  <c:v>Student Paper Competition</c:v>
                </c:pt>
                <c:pt idx="3">
                  <c:v>Oral Presentation only (by invitation only)</c:v>
                </c:pt>
              </c:strCache>
            </c:strRef>
          </c:cat>
          <c:val>
            <c:numRef>
              <c:f>Sheet1!$H$10:$H$13</c:f>
              <c:numCache>
                <c:formatCode>0</c:formatCode>
                <c:ptCount val="4"/>
                <c:pt idx="0">
                  <c:v>13</c:v>
                </c:pt>
                <c:pt idx="1">
                  <c:v>14</c:v>
                </c:pt>
                <c:pt idx="2">
                  <c:v>6</c:v>
                </c:pt>
                <c:pt idx="3">
                  <c:v>1</c:v>
                </c:pt>
              </c:numCache>
            </c:numRef>
          </c:val>
          <c:extLst>
            <c:ext xmlns:c16="http://schemas.microsoft.com/office/drawing/2014/chart" uri="{C3380CC4-5D6E-409C-BE32-E72D297353CC}">
              <c16:uniqueId val="{00000000-FFD2-4FD2-BD22-3B6DEEE422C9}"/>
            </c:ext>
          </c:extLst>
        </c:ser>
        <c:dLbls>
          <c:showLegendKey val="0"/>
          <c:showVal val="0"/>
          <c:showCatName val="0"/>
          <c:showSerName val="0"/>
          <c:showPercent val="0"/>
          <c:showBubbleSize val="0"/>
        </c:dLbls>
        <c:gapWidth val="219"/>
        <c:overlap val="-27"/>
        <c:axId val="1038902639"/>
        <c:axId val="1038888239"/>
      </c:barChart>
      <c:catAx>
        <c:axId val="1038902639"/>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Abstract</a:t>
                </a:r>
                <a:r>
                  <a:rPr lang="en-US" baseline="0"/>
                  <a:t> type</a:t>
                </a:r>
                <a:endParaRPr 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038888239"/>
        <c:crosses val="autoZero"/>
        <c:auto val="1"/>
        <c:lblAlgn val="ctr"/>
        <c:lblOffset val="100"/>
        <c:noMultiLvlLbl val="0"/>
      </c:catAx>
      <c:valAx>
        <c:axId val="103888823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Number of</a:t>
                </a:r>
                <a:r>
                  <a:rPr lang="en-US" baseline="0"/>
                  <a:t> abstracts</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103890263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chemeClr val="accent1"/>
            </a:solidFill>
            <a:ln>
              <a:noFill/>
            </a:ln>
            <a:effectLst/>
          </c:spPr>
          <c:invertIfNegative val="0"/>
          <c:cat>
            <c:numRef>
              <c:f>Sheet4!$H$30:$AG$30</c:f>
              <c:numCache>
                <c:formatCode>General</c:formatCode>
                <c:ptCount val="26"/>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c:v>2018</c:v>
                </c:pt>
                <c:pt idx="20">
                  <c:v>2019</c:v>
                </c:pt>
                <c:pt idx="21">
                  <c:v>2020</c:v>
                </c:pt>
                <c:pt idx="22">
                  <c:v>2021</c:v>
                </c:pt>
                <c:pt idx="23">
                  <c:v>2022</c:v>
                </c:pt>
                <c:pt idx="24">
                  <c:v>2023</c:v>
                </c:pt>
                <c:pt idx="25">
                  <c:v>2024</c:v>
                </c:pt>
              </c:numCache>
            </c:numRef>
          </c:cat>
          <c:val>
            <c:numRef>
              <c:f>Sheet4!$H$31:$AG$31</c:f>
              <c:numCache>
                <c:formatCode>General</c:formatCode>
                <c:ptCount val="26"/>
                <c:pt idx="0">
                  <c:v>34</c:v>
                </c:pt>
                <c:pt idx="1">
                  <c:v>37</c:v>
                </c:pt>
                <c:pt idx="2">
                  <c:v>52</c:v>
                </c:pt>
                <c:pt idx="3">
                  <c:v>54</c:v>
                </c:pt>
                <c:pt idx="4">
                  <c:v>36</c:v>
                </c:pt>
                <c:pt idx="5">
                  <c:v>56</c:v>
                </c:pt>
                <c:pt idx="6">
                  <c:v>62</c:v>
                </c:pt>
                <c:pt idx="7">
                  <c:v>58</c:v>
                </c:pt>
                <c:pt idx="8">
                  <c:v>52</c:v>
                </c:pt>
                <c:pt idx="9">
                  <c:v>75</c:v>
                </c:pt>
                <c:pt idx="10">
                  <c:v>77</c:v>
                </c:pt>
                <c:pt idx="11">
                  <c:v>58</c:v>
                </c:pt>
                <c:pt idx="12">
                  <c:v>56</c:v>
                </c:pt>
                <c:pt idx="13">
                  <c:v>76</c:v>
                </c:pt>
                <c:pt idx="14">
                  <c:v>48</c:v>
                </c:pt>
                <c:pt idx="15">
                  <c:v>44</c:v>
                </c:pt>
                <c:pt idx="16">
                  <c:v>41</c:v>
                </c:pt>
                <c:pt idx="17">
                  <c:v>39</c:v>
                </c:pt>
                <c:pt idx="18">
                  <c:v>62</c:v>
                </c:pt>
                <c:pt idx="19">
                  <c:v>60</c:v>
                </c:pt>
                <c:pt idx="20">
                  <c:v>61</c:v>
                </c:pt>
                <c:pt idx="21">
                  <c:v>51</c:v>
                </c:pt>
                <c:pt idx="22">
                  <c:v>48</c:v>
                </c:pt>
                <c:pt idx="23">
                  <c:v>44</c:v>
                </c:pt>
                <c:pt idx="24">
                  <c:v>58</c:v>
                </c:pt>
                <c:pt idx="25">
                  <c:v>34</c:v>
                </c:pt>
              </c:numCache>
            </c:numRef>
          </c:val>
          <c:extLst>
            <c:ext xmlns:c16="http://schemas.microsoft.com/office/drawing/2014/chart" uri="{C3380CC4-5D6E-409C-BE32-E72D297353CC}">
              <c16:uniqueId val="{00000000-ABB8-48C0-9E1A-5ED6D3E90F5B}"/>
            </c:ext>
          </c:extLst>
        </c:ser>
        <c:dLbls>
          <c:showLegendKey val="0"/>
          <c:showVal val="0"/>
          <c:showCatName val="0"/>
          <c:showSerName val="0"/>
          <c:showPercent val="0"/>
          <c:showBubbleSize val="0"/>
        </c:dLbls>
        <c:gapWidth val="219"/>
        <c:overlap val="-27"/>
        <c:axId val="979444863"/>
        <c:axId val="650685247"/>
      </c:barChart>
      <c:catAx>
        <c:axId val="979444863"/>
        <c:scaling>
          <c:orientation val="minMax"/>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a:t>Year</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650685247"/>
        <c:crosses val="autoZero"/>
        <c:auto val="1"/>
        <c:lblAlgn val="ctr"/>
        <c:lblOffset val="100"/>
        <c:noMultiLvlLbl val="0"/>
      </c:catAx>
      <c:valAx>
        <c:axId val="65068524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a:t>Number of submissions</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979444863"/>
        <c:crosses val="autoZero"/>
        <c:crossBetween val="between"/>
      </c:valAx>
      <c:spPr>
        <a:noFill/>
        <a:ln>
          <a:noFill/>
        </a:ln>
        <a:effectLst/>
      </c:spPr>
    </c:plotArea>
    <c:plotVisOnly val="1"/>
    <c:dispBlanksAs val="gap"/>
    <c:showDLblsOverMax val="0"/>
  </c:chart>
  <c:spPr>
    <a:noFill/>
    <a:ln>
      <a:noFill/>
    </a:ln>
    <a:effectLst/>
  </c:spPr>
  <c:txPr>
    <a:bodyPr/>
    <a:lstStyle/>
    <a:p>
      <a:pPr>
        <a:defRPr sz="1200"/>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2" y="0"/>
            <a:ext cx="3170582" cy="480388"/>
          </a:xfrm>
          <a:prstGeom prst="rect">
            <a:avLst/>
          </a:prstGeom>
          <a:noFill/>
          <a:ln w="9525">
            <a:noFill/>
            <a:miter lim="800000"/>
            <a:headEnd/>
            <a:tailEnd/>
          </a:ln>
        </p:spPr>
        <p:txBody>
          <a:bodyPr vert="horz" wrap="square" lIns="97560" tIns="48781" rIns="97560" bIns="48781" numCol="1" anchor="t" anchorCtr="0" compatLnSpc="1">
            <a:prstTxWarp prst="textNoShape">
              <a:avLst/>
            </a:prstTxWarp>
          </a:bodyPr>
          <a:lstStyle>
            <a:lvl1pPr eaLnBrk="0" hangingPunct="0">
              <a:defRPr sz="1300">
                <a:latin typeface="Arial" charset="0"/>
                <a:ea typeface="ＭＳ Ｐゴシック" pitchFamily="80" charset="-128"/>
                <a:cs typeface="+mn-cs"/>
              </a:defRPr>
            </a:lvl1pPr>
          </a:lstStyle>
          <a:p>
            <a:pPr>
              <a:defRPr/>
            </a:pPr>
            <a:endParaRPr lang="en-US" dirty="0"/>
          </a:p>
        </p:txBody>
      </p:sp>
      <p:sp>
        <p:nvSpPr>
          <p:cNvPr id="56323" name="Rectangle 3"/>
          <p:cNvSpPr>
            <a:spLocks noGrp="1" noChangeArrowheads="1"/>
          </p:cNvSpPr>
          <p:nvPr>
            <p:ph type="dt" sz="quarter" idx="1"/>
          </p:nvPr>
        </p:nvSpPr>
        <p:spPr bwMode="auto">
          <a:xfrm>
            <a:off x="4144618" y="0"/>
            <a:ext cx="3170582" cy="480388"/>
          </a:xfrm>
          <a:prstGeom prst="rect">
            <a:avLst/>
          </a:prstGeom>
          <a:noFill/>
          <a:ln w="9525">
            <a:noFill/>
            <a:miter lim="800000"/>
            <a:headEnd/>
            <a:tailEnd/>
          </a:ln>
        </p:spPr>
        <p:txBody>
          <a:bodyPr vert="horz" wrap="square" lIns="97560" tIns="48781" rIns="97560" bIns="48781" numCol="1" anchor="t" anchorCtr="0" compatLnSpc="1">
            <a:prstTxWarp prst="textNoShape">
              <a:avLst/>
            </a:prstTxWarp>
          </a:bodyPr>
          <a:lstStyle>
            <a:lvl1pPr algn="r" eaLnBrk="0" hangingPunct="0">
              <a:defRPr sz="1300">
                <a:latin typeface="Arial" charset="0"/>
                <a:ea typeface="ＭＳ Ｐゴシック" pitchFamily="80" charset="-128"/>
                <a:cs typeface="+mn-cs"/>
              </a:defRPr>
            </a:lvl1pPr>
          </a:lstStyle>
          <a:p>
            <a:pPr>
              <a:defRPr/>
            </a:pPr>
            <a:endParaRPr lang="en-US" dirty="0"/>
          </a:p>
        </p:txBody>
      </p:sp>
      <p:sp>
        <p:nvSpPr>
          <p:cNvPr id="56324" name="Rectangle 4"/>
          <p:cNvSpPr>
            <a:spLocks noGrp="1" noChangeArrowheads="1"/>
          </p:cNvSpPr>
          <p:nvPr>
            <p:ph type="ftr" sz="quarter" idx="2"/>
          </p:nvPr>
        </p:nvSpPr>
        <p:spPr bwMode="auto">
          <a:xfrm>
            <a:off x="2" y="9120814"/>
            <a:ext cx="3170582" cy="480387"/>
          </a:xfrm>
          <a:prstGeom prst="rect">
            <a:avLst/>
          </a:prstGeom>
          <a:noFill/>
          <a:ln w="9525">
            <a:noFill/>
            <a:miter lim="800000"/>
            <a:headEnd/>
            <a:tailEnd/>
          </a:ln>
        </p:spPr>
        <p:txBody>
          <a:bodyPr vert="horz" wrap="square" lIns="97560" tIns="48781" rIns="97560" bIns="48781" numCol="1" anchor="b" anchorCtr="0" compatLnSpc="1">
            <a:prstTxWarp prst="textNoShape">
              <a:avLst/>
            </a:prstTxWarp>
          </a:bodyPr>
          <a:lstStyle>
            <a:lvl1pPr eaLnBrk="0" hangingPunct="0">
              <a:defRPr sz="1300">
                <a:latin typeface="Arial" charset="0"/>
                <a:ea typeface="ＭＳ Ｐゴシック" pitchFamily="80" charset="-128"/>
                <a:cs typeface="+mn-cs"/>
              </a:defRPr>
            </a:lvl1pPr>
          </a:lstStyle>
          <a:p>
            <a:pPr>
              <a:defRPr/>
            </a:pPr>
            <a:endParaRPr lang="en-US" dirty="0"/>
          </a:p>
        </p:txBody>
      </p:sp>
      <p:sp>
        <p:nvSpPr>
          <p:cNvPr id="56325" name="Rectangle 5"/>
          <p:cNvSpPr>
            <a:spLocks noGrp="1" noChangeArrowheads="1"/>
          </p:cNvSpPr>
          <p:nvPr>
            <p:ph type="sldNum" sz="quarter" idx="3"/>
          </p:nvPr>
        </p:nvSpPr>
        <p:spPr bwMode="auto">
          <a:xfrm>
            <a:off x="4144618" y="9120814"/>
            <a:ext cx="3170582" cy="480387"/>
          </a:xfrm>
          <a:prstGeom prst="rect">
            <a:avLst/>
          </a:prstGeom>
          <a:noFill/>
          <a:ln w="9525">
            <a:noFill/>
            <a:miter lim="800000"/>
            <a:headEnd/>
            <a:tailEnd/>
          </a:ln>
        </p:spPr>
        <p:txBody>
          <a:bodyPr vert="horz" wrap="square" lIns="97560" tIns="48781" rIns="97560" bIns="48781" numCol="1" anchor="b" anchorCtr="0" compatLnSpc="1">
            <a:prstTxWarp prst="textNoShape">
              <a:avLst/>
            </a:prstTxWarp>
          </a:bodyPr>
          <a:lstStyle>
            <a:lvl1pPr algn="r" eaLnBrk="0" hangingPunct="0">
              <a:defRPr sz="1300">
                <a:latin typeface="Arial" charset="0"/>
                <a:ea typeface="ＭＳ Ｐゴシック" pitchFamily="80" charset="-128"/>
                <a:cs typeface="+mn-cs"/>
              </a:defRPr>
            </a:lvl1pPr>
          </a:lstStyle>
          <a:p>
            <a:pPr>
              <a:defRPr/>
            </a:pPr>
            <a:fld id="{9301CC6A-B4E8-405F-AE79-859651258FE4}" type="slidenum">
              <a:rPr lang="en-US"/>
              <a:pPr>
                <a:defRPr/>
              </a:pPr>
              <a:t>‹#›</a:t>
            </a:fld>
            <a:endParaRPr lang="en-US" dirty="0"/>
          </a:p>
        </p:txBody>
      </p:sp>
    </p:spTree>
    <p:extLst>
      <p:ext uri="{BB962C8B-B14F-4D97-AF65-F5344CB8AC3E}">
        <p14:creationId xmlns:p14="http://schemas.microsoft.com/office/powerpoint/2010/main" val="8186230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2" y="0"/>
            <a:ext cx="3170582" cy="480388"/>
          </a:xfrm>
          <a:prstGeom prst="rect">
            <a:avLst/>
          </a:prstGeom>
          <a:noFill/>
          <a:ln w="9525">
            <a:noFill/>
            <a:miter lim="800000"/>
            <a:headEnd/>
            <a:tailEnd/>
          </a:ln>
        </p:spPr>
        <p:txBody>
          <a:bodyPr vert="horz" wrap="square" lIns="97560" tIns="48781" rIns="97560" bIns="48781" numCol="1" anchor="t" anchorCtr="0" compatLnSpc="1">
            <a:prstTxWarp prst="textNoShape">
              <a:avLst/>
            </a:prstTxWarp>
          </a:bodyPr>
          <a:lstStyle>
            <a:lvl1pPr eaLnBrk="0" hangingPunct="0">
              <a:defRPr sz="1300">
                <a:latin typeface="Arial" charset="0"/>
                <a:ea typeface="ＭＳ Ｐゴシック" pitchFamily="80" charset="-128"/>
                <a:cs typeface="+mn-cs"/>
              </a:defRPr>
            </a:lvl1pPr>
          </a:lstStyle>
          <a:p>
            <a:pPr>
              <a:defRPr/>
            </a:pPr>
            <a:endParaRPr lang="en-US" dirty="0"/>
          </a:p>
        </p:txBody>
      </p:sp>
      <p:sp>
        <p:nvSpPr>
          <p:cNvPr id="6147" name="Rectangle 3"/>
          <p:cNvSpPr>
            <a:spLocks noGrp="1" noChangeArrowheads="1"/>
          </p:cNvSpPr>
          <p:nvPr>
            <p:ph type="dt" idx="1"/>
          </p:nvPr>
        </p:nvSpPr>
        <p:spPr bwMode="auto">
          <a:xfrm>
            <a:off x="4144618" y="0"/>
            <a:ext cx="3170582" cy="480388"/>
          </a:xfrm>
          <a:prstGeom prst="rect">
            <a:avLst/>
          </a:prstGeom>
          <a:noFill/>
          <a:ln w="9525">
            <a:noFill/>
            <a:miter lim="800000"/>
            <a:headEnd/>
            <a:tailEnd/>
          </a:ln>
        </p:spPr>
        <p:txBody>
          <a:bodyPr vert="horz" wrap="square" lIns="97560" tIns="48781" rIns="97560" bIns="48781" numCol="1" anchor="t" anchorCtr="0" compatLnSpc="1">
            <a:prstTxWarp prst="textNoShape">
              <a:avLst/>
            </a:prstTxWarp>
          </a:bodyPr>
          <a:lstStyle>
            <a:lvl1pPr algn="r" eaLnBrk="0" hangingPunct="0">
              <a:defRPr sz="1300">
                <a:latin typeface="Arial" charset="0"/>
                <a:ea typeface="ＭＳ Ｐゴシック" pitchFamily="80" charset="-128"/>
                <a:cs typeface="+mn-cs"/>
              </a:defRPr>
            </a:lvl1pPr>
          </a:lstStyle>
          <a:p>
            <a:pPr>
              <a:defRPr/>
            </a:pPr>
            <a:endParaRPr lang="en-US" dirty="0"/>
          </a:p>
        </p:txBody>
      </p:sp>
      <p:sp>
        <p:nvSpPr>
          <p:cNvPr id="19460" name="Rectangle 4"/>
          <p:cNvSpPr>
            <a:spLocks noGrp="1" noRot="1" noChangeAspect="1" noChangeArrowheads="1" noTextEdit="1"/>
          </p:cNvSpPr>
          <p:nvPr>
            <p:ph type="sldImg" idx="2"/>
          </p:nvPr>
        </p:nvSpPr>
        <p:spPr bwMode="auto">
          <a:xfrm>
            <a:off x="457200" y="719138"/>
            <a:ext cx="6400800" cy="36004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75692" y="4561227"/>
            <a:ext cx="5363818" cy="4320213"/>
          </a:xfrm>
          <a:prstGeom prst="rect">
            <a:avLst/>
          </a:prstGeom>
          <a:noFill/>
          <a:ln w="9525">
            <a:noFill/>
            <a:miter lim="800000"/>
            <a:headEnd/>
            <a:tailEnd/>
          </a:ln>
        </p:spPr>
        <p:txBody>
          <a:bodyPr vert="horz" wrap="square" lIns="97560" tIns="48781" rIns="97560" bIns="4878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2" y="9120814"/>
            <a:ext cx="3170582" cy="480387"/>
          </a:xfrm>
          <a:prstGeom prst="rect">
            <a:avLst/>
          </a:prstGeom>
          <a:noFill/>
          <a:ln w="9525">
            <a:noFill/>
            <a:miter lim="800000"/>
            <a:headEnd/>
            <a:tailEnd/>
          </a:ln>
        </p:spPr>
        <p:txBody>
          <a:bodyPr vert="horz" wrap="square" lIns="97560" tIns="48781" rIns="97560" bIns="48781" numCol="1" anchor="b" anchorCtr="0" compatLnSpc="1">
            <a:prstTxWarp prst="textNoShape">
              <a:avLst/>
            </a:prstTxWarp>
          </a:bodyPr>
          <a:lstStyle>
            <a:lvl1pPr eaLnBrk="0" hangingPunct="0">
              <a:defRPr sz="1300">
                <a:latin typeface="Arial" charset="0"/>
                <a:ea typeface="ＭＳ Ｐゴシック" pitchFamily="80" charset="-128"/>
                <a:cs typeface="+mn-cs"/>
              </a:defRPr>
            </a:lvl1pPr>
          </a:lstStyle>
          <a:p>
            <a:pPr>
              <a:defRPr/>
            </a:pPr>
            <a:endParaRPr lang="en-US" dirty="0"/>
          </a:p>
        </p:txBody>
      </p:sp>
      <p:sp>
        <p:nvSpPr>
          <p:cNvPr id="6151" name="Rectangle 7"/>
          <p:cNvSpPr>
            <a:spLocks noGrp="1" noChangeArrowheads="1"/>
          </p:cNvSpPr>
          <p:nvPr>
            <p:ph type="sldNum" sz="quarter" idx="5"/>
          </p:nvPr>
        </p:nvSpPr>
        <p:spPr bwMode="auto">
          <a:xfrm>
            <a:off x="4144618" y="9120814"/>
            <a:ext cx="3170582" cy="480387"/>
          </a:xfrm>
          <a:prstGeom prst="rect">
            <a:avLst/>
          </a:prstGeom>
          <a:noFill/>
          <a:ln w="9525">
            <a:noFill/>
            <a:miter lim="800000"/>
            <a:headEnd/>
            <a:tailEnd/>
          </a:ln>
        </p:spPr>
        <p:txBody>
          <a:bodyPr vert="horz" wrap="square" lIns="97560" tIns="48781" rIns="97560" bIns="48781" numCol="1" anchor="b" anchorCtr="0" compatLnSpc="1">
            <a:prstTxWarp prst="textNoShape">
              <a:avLst/>
            </a:prstTxWarp>
          </a:bodyPr>
          <a:lstStyle>
            <a:lvl1pPr algn="r" eaLnBrk="0" hangingPunct="0">
              <a:defRPr sz="1300">
                <a:latin typeface="Arial" charset="0"/>
                <a:ea typeface="ＭＳ Ｐゴシック" pitchFamily="80" charset="-128"/>
                <a:cs typeface="+mn-cs"/>
              </a:defRPr>
            </a:lvl1pPr>
          </a:lstStyle>
          <a:p>
            <a:pPr>
              <a:defRPr/>
            </a:pPr>
            <a:fld id="{B7B05DEF-6DE7-4BF9-8DBB-FF904A788E50}" type="slidenum">
              <a:rPr lang="en-US"/>
              <a:pPr>
                <a:defRPr/>
              </a:pPr>
              <a:t>‹#›</a:t>
            </a:fld>
            <a:endParaRPr lang="en-US" dirty="0"/>
          </a:p>
        </p:txBody>
      </p:sp>
    </p:spTree>
    <p:extLst>
      <p:ext uri="{BB962C8B-B14F-4D97-AF65-F5344CB8AC3E}">
        <p14:creationId xmlns:p14="http://schemas.microsoft.com/office/powerpoint/2010/main" val="38235805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Arial" charset="0"/>
        <a:ea typeface="ＭＳ Ｐゴシック" pitchFamily="80" charset="-128"/>
        <a:cs typeface="+mn-cs"/>
      </a:defRPr>
    </a:lvl1pPr>
    <a:lvl2pPr marL="342900" algn="l" rtl="0" eaLnBrk="0" fontAlgn="base" hangingPunct="0">
      <a:spcBef>
        <a:spcPct val="30000"/>
      </a:spcBef>
      <a:spcAft>
        <a:spcPct val="0"/>
      </a:spcAft>
      <a:defRPr sz="900" kern="1200">
        <a:solidFill>
          <a:schemeClr val="tx1"/>
        </a:solidFill>
        <a:latin typeface="Arial" charset="0"/>
        <a:ea typeface="ＭＳ Ｐゴシック" pitchFamily="80" charset="-128"/>
        <a:cs typeface="+mn-cs"/>
      </a:defRPr>
    </a:lvl2pPr>
    <a:lvl3pPr marL="685800" algn="l" rtl="0" eaLnBrk="0" fontAlgn="base" hangingPunct="0">
      <a:spcBef>
        <a:spcPct val="30000"/>
      </a:spcBef>
      <a:spcAft>
        <a:spcPct val="0"/>
      </a:spcAft>
      <a:defRPr sz="900" kern="1200">
        <a:solidFill>
          <a:schemeClr val="tx1"/>
        </a:solidFill>
        <a:latin typeface="Arial" charset="0"/>
        <a:ea typeface="ＭＳ Ｐゴシック" pitchFamily="80" charset="-128"/>
        <a:cs typeface="+mn-cs"/>
      </a:defRPr>
    </a:lvl3pPr>
    <a:lvl4pPr marL="1028700" algn="l" rtl="0" eaLnBrk="0" fontAlgn="base" hangingPunct="0">
      <a:spcBef>
        <a:spcPct val="30000"/>
      </a:spcBef>
      <a:spcAft>
        <a:spcPct val="0"/>
      </a:spcAft>
      <a:defRPr sz="900" kern="1200">
        <a:solidFill>
          <a:schemeClr val="tx1"/>
        </a:solidFill>
        <a:latin typeface="Arial" charset="0"/>
        <a:ea typeface="ＭＳ Ｐゴシック" pitchFamily="80" charset="-128"/>
        <a:cs typeface="+mn-cs"/>
      </a:defRPr>
    </a:lvl4pPr>
    <a:lvl5pPr marL="1371600" algn="l" rtl="0" eaLnBrk="0" fontAlgn="base" hangingPunct="0">
      <a:spcBef>
        <a:spcPct val="30000"/>
      </a:spcBef>
      <a:spcAft>
        <a:spcPct val="0"/>
      </a:spcAft>
      <a:defRPr sz="900" kern="1200">
        <a:solidFill>
          <a:schemeClr val="tx1"/>
        </a:solidFill>
        <a:latin typeface="Arial" charset="0"/>
        <a:ea typeface="ＭＳ Ｐゴシック" pitchFamily="80" charset="-128"/>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NDA, 39 submitted (instead of 40 as on slide 3) due to one paper being moved to APA.</a:t>
            </a:r>
          </a:p>
        </p:txBody>
      </p:sp>
      <p:sp>
        <p:nvSpPr>
          <p:cNvPr id="4" name="Slide Number Placeholder 3"/>
          <p:cNvSpPr>
            <a:spLocks noGrp="1"/>
          </p:cNvSpPr>
          <p:nvPr>
            <p:ph type="sldNum" sz="quarter" idx="5"/>
          </p:nvPr>
        </p:nvSpPr>
        <p:spPr/>
        <p:txBody>
          <a:bodyPr/>
          <a:lstStyle/>
          <a:p>
            <a:pPr>
              <a:defRPr/>
            </a:pPr>
            <a:fld id="{B7B05DEF-6DE7-4BF9-8DBB-FF904A788E50}" type="slidenum">
              <a:rPr lang="en-US" smtClean="0"/>
              <a:pPr>
                <a:defRPr/>
              </a:pPr>
              <a:t>12</a:t>
            </a:fld>
            <a:endParaRPr lang="en-US" dirty="0"/>
          </a:p>
        </p:txBody>
      </p:sp>
    </p:spTree>
    <p:extLst>
      <p:ext uri="{BB962C8B-B14F-4D97-AF65-F5344CB8AC3E}">
        <p14:creationId xmlns:p14="http://schemas.microsoft.com/office/powerpoint/2010/main" val="3552522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7"/>
          <p:cNvSpPr/>
          <p:nvPr userDrawn="1"/>
        </p:nvSpPr>
        <p:spPr bwMode="auto">
          <a:xfrm>
            <a:off x="1555" y="-19050"/>
            <a:ext cx="9144000" cy="4385883"/>
          </a:xfrm>
          <a:prstGeom prst="rect">
            <a:avLst/>
          </a:prstGeom>
          <a:solidFill>
            <a:srgbClr val="1B3D6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sp>
        <p:nvSpPr>
          <p:cNvPr id="5" name="Title 1"/>
          <p:cNvSpPr>
            <a:spLocks noGrp="1"/>
          </p:cNvSpPr>
          <p:nvPr>
            <p:ph type="title"/>
          </p:nvPr>
        </p:nvSpPr>
        <p:spPr>
          <a:xfrm>
            <a:off x="228600" y="226409"/>
            <a:ext cx="8686800" cy="2480883"/>
          </a:xfrm>
        </p:spPr>
        <p:txBody>
          <a:bodyPr>
            <a:noAutofit/>
          </a:bodyPr>
          <a:lstStyle>
            <a:lvl1pPr>
              <a:defRPr sz="5400" b="1">
                <a:solidFill>
                  <a:schemeClr val="bg1"/>
                </a:solidFill>
                <a:latin typeface="Helvetica" charset="0"/>
                <a:ea typeface="Helvetica" charset="0"/>
                <a:cs typeface="Helvetica" charset="0"/>
              </a:defRPr>
            </a:lvl1pPr>
          </a:lstStyle>
          <a:p>
            <a:r>
              <a:rPr lang="en-US" dirty="0"/>
              <a:t>Click to edit Master title style</a:t>
            </a:r>
          </a:p>
        </p:txBody>
      </p:sp>
      <p:sp>
        <p:nvSpPr>
          <p:cNvPr id="6" name="Text Placeholder 4"/>
          <p:cNvSpPr>
            <a:spLocks noGrp="1"/>
          </p:cNvSpPr>
          <p:nvPr>
            <p:ph type="body" sz="quarter" idx="10" hasCustomPrompt="1"/>
          </p:nvPr>
        </p:nvSpPr>
        <p:spPr>
          <a:xfrm>
            <a:off x="2552700" y="2952750"/>
            <a:ext cx="4038600" cy="1295400"/>
          </a:xfrm>
        </p:spPr>
        <p:txBody>
          <a:bodyPr>
            <a:normAutofit/>
          </a:bodyPr>
          <a:lstStyle>
            <a:lvl1pPr marL="0" indent="0" algn="ctr">
              <a:buNone/>
              <a:defRPr sz="2400" b="0">
                <a:solidFill>
                  <a:schemeClr val="bg1"/>
                </a:solidFill>
              </a:defRPr>
            </a:lvl1pPr>
          </a:lstStyle>
          <a:p>
            <a:pPr lvl="0"/>
            <a:r>
              <a:rPr lang="en-US" dirty="0"/>
              <a:t>Author</a:t>
            </a:r>
          </a:p>
          <a:p>
            <a:pPr lvl="0"/>
            <a:r>
              <a:rPr lang="en-US" dirty="0"/>
              <a:t>Company/Organization</a:t>
            </a:r>
          </a:p>
          <a:p>
            <a:pPr lvl="0"/>
            <a:r>
              <a:rPr lang="en-US" dirty="0"/>
              <a:t>Date/Location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bg1"/>
                </a:solidFill>
                <a:latin typeface="Helvetica" charset="0"/>
                <a:ea typeface="Helvetica" charset="0"/>
                <a:cs typeface="Helvetica" charset="0"/>
              </a:defRPr>
            </a:lvl1pPr>
          </a:lstStyle>
          <a:p>
            <a:r>
              <a:rPr lang="en-US" dirty="0"/>
              <a:t>Click to edit Master title style</a:t>
            </a:r>
          </a:p>
        </p:txBody>
      </p:sp>
      <p:sp>
        <p:nvSpPr>
          <p:cNvPr id="3" name="Content Placeholder 2"/>
          <p:cNvSpPr>
            <a:spLocks noGrp="1"/>
          </p:cNvSpPr>
          <p:nvPr>
            <p:ph idx="1"/>
          </p:nvPr>
        </p:nvSpPr>
        <p:spPr/>
        <p:txBody>
          <a:bodyPr/>
          <a:lstStyle>
            <a:lvl1pPr marL="342900" indent="-342900">
              <a:buClr>
                <a:srgbClr val="1B3D6C"/>
              </a:buClr>
              <a:buFont typeface="Wingdings" charset="2"/>
              <a:buChar char="Ø"/>
              <a:defRPr/>
            </a:lvl1pPr>
            <a:lvl2pPr marL="685800" indent="-342900">
              <a:buClr>
                <a:srgbClr val="1B3D6C"/>
              </a:buClr>
              <a:buFont typeface="Wingdings" charset="2"/>
              <a:buChar char="Ø"/>
              <a:defRPr/>
            </a:lvl2pPr>
            <a:lvl3pPr marL="971550" indent="-285750">
              <a:buClr>
                <a:srgbClr val="1B3D6C"/>
              </a:buClr>
              <a:buFont typeface="Wingdings" charset="2"/>
              <a:buChar char="Ø"/>
              <a:defRPr/>
            </a:lvl3pPr>
            <a:lvl4pPr marL="1314450" indent="-285750">
              <a:buClr>
                <a:srgbClr val="1B3D6C"/>
              </a:buClr>
              <a:buFont typeface="Wingdings" charset="2"/>
              <a:buChar char="Ø"/>
              <a:defRPr/>
            </a:lvl4pPr>
            <a:lvl5pPr marL="1657350" indent="-285750">
              <a:buClr>
                <a:srgbClr val="1B3D6C"/>
              </a:buClr>
              <a:buFont typeface="Wingdings" charset="2"/>
              <a:buChar char="Ø"/>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4"/>
          <p:cNvSpPr>
            <a:spLocks noGrp="1" noChangeArrowheads="1"/>
          </p:cNvSpPr>
          <p:nvPr>
            <p:ph type="dt" sz="half" idx="2"/>
          </p:nvPr>
        </p:nvSpPr>
        <p:spPr>
          <a:xfrm>
            <a:off x="1200150" y="4629150"/>
            <a:ext cx="1600200" cy="162665"/>
          </a:xfrm>
          <a:prstGeom prst="rect">
            <a:avLst/>
          </a:prstGeom>
          <a:ln/>
        </p:spPr>
        <p:txBody>
          <a:bodyPr/>
          <a:lstStyle>
            <a:lvl1pPr>
              <a:defRPr sz="1050"/>
            </a:lvl1pPr>
          </a:lstStyle>
          <a:p>
            <a:pPr>
              <a:defRPr/>
            </a:pPr>
            <a:endParaRPr lang="en-US" dirty="0"/>
          </a:p>
        </p:txBody>
      </p:sp>
      <p:sp>
        <p:nvSpPr>
          <p:cNvPr id="11" name="Rectangle 5"/>
          <p:cNvSpPr>
            <a:spLocks noGrp="1" noChangeArrowheads="1"/>
          </p:cNvSpPr>
          <p:nvPr>
            <p:ph type="ftr" sz="quarter" idx="3"/>
          </p:nvPr>
        </p:nvSpPr>
        <p:spPr>
          <a:xfrm>
            <a:off x="2857500" y="4638383"/>
            <a:ext cx="2114550" cy="162665"/>
          </a:xfrm>
          <a:prstGeom prst="rect">
            <a:avLst/>
          </a:prstGeom>
          <a:ln/>
        </p:spPr>
        <p:txBody>
          <a:bodyPr/>
          <a:lstStyle>
            <a:lvl1pPr>
              <a:defRPr sz="1050"/>
            </a:lvl1pPr>
          </a:lstStyle>
          <a:p>
            <a:pPr>
              <a:defRPr/>
            </a:pPr>
            <a:endParaRPr lang="en-US" dirty="0"/>
          </a:p>
        </p:txBody>
      </p:sp>
      <p:sp>
        <p:nvSpPr>
          <p:cNvPr id="12" name="Rectangle 6"/>
          <p:cNvSpPr>
            <a:spLocks noGrp="1" noChangeArrowheads="1"/>
          </p:cNvSpPr>
          <p:nvPr>
            <p:ph type="sldNum" sz="quarter" idx="4"/>
          </p:nvPr>
        </p:nvSpPr>
        <p:spPr>
          <a:xfrm>
            <a:off x="219075" y="4639998"/>
            <a:ext cx="914400" cy="171450"/>
          </a:xfrm>
          <a:prstGeom prst="rect">
            <a:avLst/>
          </a:prstGeom>
          <a:ln/>
        </p:spPr>
        <p:txBody>
          <a:bodyPr/>
          <a:lstStyle>
            <a:lvl1pPr>
              <a:defRPr sz="1050"/>
            </a:lvl1pPr>
          </a:lstStyle>
          <a:p>
            <a:pPr>
              <a:defRPr/>
            </a:pPr>
            <a:fld id="{B586D440-F702-449A-AAC2-9ACFF17038B8}"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342900" indent="-342900">
              <a:buClr>
                <a:srgbClr val="1B3D6C"/>
              </a:buClr>
              <a:buFont typeface="Wingdings" charset="2"/>
              <a:buChar char="Ø"/>
              <a:defRPr/>
            </a:lvl1pPr>
            <a:lvl2pPr marL="685800" indent="-342900">
              <a:buClr>
                <a:srgbClr val="1B3D6C"/>
              </a:buClr>
              <a:buFont typeface="Wingdings" charset="2"/>
              <a:buChar char="Ø"/>
              <a:defRPr/>
            </a:lvl2pPr>
            <a:lvl3pPr marL="971550" indent="-285750">
              <a:buClr>
                <a:srgbClr val="1B3D6C"/>
              </a:buClr>
              <a:buFont typeface="Wingdings" charset="2"/>
              <a:buChar char="Ø"/>
              <a:defRPr/>
            </a:lvl3pPr>
            <a:lvl4pPr marL="1314450" indent="-285750">
              <a:buClr>
                <a:srgbClr val="1B3D6C"/>
              </a:buClr>
              <a:buFont typeface="Wingdings" charset="2"/>
              <a:buChar char="Ø"/>
              <a:defRPr/>
            </a:lvl4pPr>
            <a:lvl5pPr marL="1657350" indent="-285750">
              <a:buClr>
                <a:srgbClr val="1B3D6C"/>
              </a:buClr>
              <a:buFont typeface="Wingdings" charset="2"/>
              <a:buChar char="Ø"/>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4"/>
          <p:cNvSpPr>
            <a:spLocks noGrp="1" noChangeArrowheads="1"/>
          </p:cNvSpPr>
          <p:nvPr>
            <p:ph type="dt" sz="half" idx="2"/>
          </p:nvPr>
        </p:nvSpPr>
        <p:spPr>
          <a:xfrm>
            <a:off x="1200150" y="4629150"/>
            <a:ext cx="1600200" cy="162665"/>
          </a:xfrm>
          <a:prstGeom prst="rect">
            <a:avLst/>
          </a:prstGeom>
          <a:ln/>
        </p:spPr>
        <p:txBody>
          <a:bodyPr/>
          <a:lstStyle>
            <a:lvl1pPr>
              <a:defRPr sz="1050"/>
            </a:lvl1pPr>
          </a:lstStyle>
          <a:p>
            <a:pPr>
              <a:defRPr/>
            </a:pPr>
            <a:endParaRPr lang="en-US" dirty="0"/>
          </a:p>
        </p:txBody>
      </p:sp>
      <p:sp>
        <p:nvSpPr>
          <p:cNvPr id="11" name="Rectangle 5"/>
          <p:cNvSpPr>
            <a:spLocks noGrp="1" noChangeArrowheads="1"/>
          </p:cNvSpPr>
          <p:nvPr>
            <p:ph type="ftr" sz="quarter" idx="3"/>
          </p:nvPr>
        </p:nvSpPr>
        <p:spPr>
          <a:xfrm>
            <a:off x="2857500" y="4638383"/>
            <a:ext cx="2114550" cy="162665"/>
          </a:xfrm>
          <a:prstGeom prst="rect">
            <a:avLst/>
          </a:prstGeom>
          <a:ln/>
        </p:spPr>
        <p:txBody>
          <a:bodyPr/>
          <a:lstStyle>
            <a:lvl1pPr>
              <a:defRPr sz="1050"/>
            </a:lvl1pPr>
          </a:lstStyle>
          <a:p>
            <a:pPr>
              <a:defRPr/>
            </a:pPr>
            <a:endParaRPr lang="en-US" dirty="0"/>
          </a:p>
        </p:txBody>
      </p:sp>
      <p:sp>
        <p:nvSpPr>
          <p:cNvPr id="12" name="Rectangle 6"/>
          <p:cNvSpPr>
            <a:spLocks noGrp="1" noChangeArrowheads="1"/>
          </p:cNvSpPr>
          <p:nvPr>
            <p:ph type="sldNum" sz="quarter" idx="4"/>
          </p:nvPr>
        </p:nvSpPr>
        <p:spPr>
          <a:xfrm>
            <a:off x="219075" y="4639998"/>
            <a:ext cx="914400" cy="171450"/>
          </a:xfrm>
          <a:prstGeom prst="rect">
            <a:avLst/>
          </a:prstGeom>
          <a:ln/>
        </p:spPr>
        <p:txBody>
          <a:bodyPr/>
          <a:lstStyle>
            <a:lvl1pPr>
              <a:defRPr sz="1050"/>
            </a:lvl1pPr>
          </a:lstStyle>
          <a:p>
            <a:pPr>
              <a:defRPr/>
            </a:pPr>
            <a:fld id="{B586D440-F702-449A-AAC2-9ACFF17038B8}" type="slidenum">
              <a:rPr lang="en-US" smtClean="0"/>
              <a:pPr>
                <a:defRPr/>
              </a:pPr>
              <a:t>‹#›</a:t>
            </a:fld>
            <a:endParaRPr lang="en-US" dirty="0"/>
          </a:p>
        </p:txBody>
      </p:sp>
      <p:sp>
        <p:nvSpPr>
          <p:cNvPr id="4" name="Rectangle 3"/>
          <p:cNvSpPr/>
          <p:nvPr userDrawn="1"/>
        </p:nvSpPr>
        <p:spPr bwMode="auto">
          <a:xfrm>
            <a:off x="0" y="0"/>
            <a:ext cx="9144000" cy="89535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sp>
        <p:nvSpPr>
          <p:cNvPr id="2" name="Title 1"/>
          <p:cNvSpPr>
            <a:spLocks noGrp="1"/>
          </p:cNvSpPr>
          <p:nvPr>
            <p:ph type="title"/>
          </p:nvPr>
        </p:nvSpPr>
        <p:spPr/>
        <p:txBody>
          <a:bodyPr/>
          <a:lstStyle>
            <a:lvl1pPr>
              <a:defRPr b="1">
                <a:solidFill>
                  <a:schemeClr val="tx1"/>
                </a:solidFill>
                <a:latin typeface="Helvetica" charset="0"/>
                <a:ea typeface="Helvetica" charset="0"/>
                <a:cs typeface="Helvetica" charset="0"/>
              </a:defRPr>
            </a:lvl1pPr>
          </a:lstStyle>
          <a:p>
            <a:r>
              <a:rPr lang="en-US" dirty="0"/>
              <a:t>Click to edit Master 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1123950"/>
            <a:ext cx="3962400" cy="337185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495800" y="1123950"/>
            <a:ext cx="4419600" cy="337185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1"/>
          <p:cNvSpPr>
            <a:spLocks noGrp="1"/>
          </p:cNvSpPr>
          <p:nvPr>
            <p:ph type="title"/>
          </p:nvPr>
        </p:nvSpPr>
        <p:spPr>
          <a:xfrm>
            <a:off x="228600" y="144198"/>
            <a:ext cx="8686800" cy="514350"/>
          </a:xfrm>
        </p:spPr>
        <p:txBody>
          <a:bodyPr/>
          <a:lstStyle>
            <a:lvl1pPr>
              <a:defRPr b="1">
                <a:solidFill>
                  <a:schemeClr val="bg1"/>
                </a:solidFill>
                <a:latin typeface="Helvetica" charset="0"/>
                <a:ea typeface="Helvetica" charset="0"/>
                <a:cs typeface="Helvetica" charset="0"/>
              </a:defRPr>
            </a:lvl1pPr>
          </a:lstStyle>
          <a:p>
            <a:r>
              <a:rPr lang="en-US" dirty="0"/>
              <a:t>Click to edit Master title style</a:t>
            </a:r>
          </a:p>
        </p:txBody>
      </p:sp>
      <p:sp>
        <p:nvSpPr>
          <p:cNvPr id="12" name="Rectangle 4"/>
          <p:cNvSpPr>
            <a:spLocks noGrp="1" noChangeArrowheads="1"/>
          </p:cNvSpPr>
          <p:nvPr>
            <p:ph type="dt" sz="half" idx="10"/>
          </p:nvPr>
        </p:nvSpPr>
        <p:spPr>
          <a:xfrm>
            <a:off x="1200150" y="4629150"/>
            <a:ext cx="1600200" cy="162665"/>
          </a:xfrm>
          <a:prstGeom prst="rect">
            <a:avLst/>
          </a:prstGeom>
          <a:ln/>
        </p:spPr>
        <p:txBody>
          <a:bodyPr/>
          <a:lstStyle>
            <a:lvl1pPr>
              <a:defRPr sz="1050"/>
            </a:lvl1pPr>
          </a:lstStyle>
          <a:p>
            <a:pPr>
              <a:defRPr/>
            </a:pPr>
            <a:endParaRPr lang="en-US" dirty="0"/>
          </a:p>
        </p:txBody>
      </p:sp>
      <p:sp>
        <p:nvSpPr>
          <p:cNvPr id="13" name="Rectangle 5"/>
          <p:cNvSpPr>
            <a:spLocks noGrp="1" noChangeArrowheads="1"/>
          </p:cNvSpPr>
          <p:nvPr>
            <p:ph type="ftr" sz="quarter" idx="3"/>
          </p:nvPr>
        </p:nvSpPr>
        <p:spPr>
          <a:xfrm>
            <a:off x="2857500" y="4638383"/>
            <a:ext cx="2114550" cy="162665"/>
          </a:xfrm>
          <a:prstGeom prst="rect">
            <a:avLst/>
          </a:prstGeom>
          <a:ln/>
        </p:spPr>
        <p:txBody>
          <a:bodyPr/>
          <a:lstStyle>
            <a:lvl1pPr>
              <a:defRPr sz="1050"/>
            </a:lvl1pPr>
          </a:lstStyle>
          <a:p>
            <a:pPr>
              <a:defRPr/>
            </a:pPr>
            <a:endParaRPr lang="en-US" dirty="0"/>
          </a:p>
        </p:txBody>
      </p:sp>
      <p:sp>
        <p:nvSpPr>
          <p:cNvPr id="14" name="Rectangle 6"/>
          <p:cNvSpPr>
            <a:spLocks noGrp="1" noChangeArrowheads="1"/>
          </p:cNvSpPr>
          <p:nvPr>
            <p:ph type="sldNum" sz="quarter" idx="4"/>
          </p:nvPr>
        </p:nvSpPr>
        <p:spPr>
          <a:xfrm>
            <a:off x="219075" y="4639998"/>
            <a:ext cx="914400" cy="171450"/>
          </a:xfrm>
          <a:prstGeom prst="rect">
            <a:avLst/>
          </a:prstGeom>
          <a:ln/>
        </p:spPr>
        <p:txBody>
          <a:bodyPr/>
          <a:lstStyle>
            <a:lvl1pPr>
              <a:defRPr sz="1050"/>
            </a:lvl1pPr>
          </a:lstStyle>
          <a:p>
            <a:pPr>
              <a:defRPr/>
            </a:pPr>
            <a:fld id="{B586D440-F702-449A-AAC2-9ACFF17038B8}"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tart and/or End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1714" cy="5143500"/>
          </a:xfrm>
          <a:prstGeom prst="rect">
            <a:avLst/>
          </a:prstGeom>
        </p:spPr>
      </p:pic>
    </p:spTree>
    <p:extLst>
      <p:ext uri="{BB962C8B-B14F-4D97-AF65-F5344CB8AC3E}">
        <p14:creationId xmlns:p14="http://schemas.microsoft.com/office/powerpoint/2010/main" val="38384253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2286" y="19050"/>
            <a:ext cx="9141714" cy="5143500"/>
          </a:xfrm>
          <a:prstGeom prst="rect">
            <a:avLst/>
          </a:prstGeom>
        </p:spPr>
      </p:pic>
      <p:sp>
        <p:nvSpPr>
          <p:cNvPr id="1028" name="Rectangle 3"/>
          <p:cNvSpPr>
            <a:spLocks noGrp="1" noChangeArrowheads="1"/>
          </p:cNvSpPr>
          <p:nvPr>
            <p:ph type="body" idx="1"/>
          </p:nvPr>
        </p:nvSpPr>
        <p:spPr bwMode="auto">
          <a:xfrm>
            <a:off x="230886" y="1123950"/>
            <a:ext cx="8686800" cy="336364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a:spLocks noGrp="1" noChangeArrowheads="1"/>
          </p:cNvSpPr>
          <p:nvPr userDrawn="1"/>
        </p:nvSpPr>
        <p:spPr bwMode="auto">
          <a:xfrm>
            <a:off x="1181100" y="4572000"/>
            <a:ext cx="1905000" cy="228600"/>
          </a:xfrm>
          <a:prstGeom prst="rect">
            <a:avLst/>
          </a:prstGeom>
          <a:noFill/>
          <a:ln w="9525">
            <a:noFill/>
            <a:miter lim="800000"/>
            <a:headEnd/>
            <a:tailEnd/>
          </a:ln>
        </p:spPr>
        <p:txBody>
          <a:bodyPr vert="horz" wrap="square" lIns="68580" tIns="34290" rIns="68580" bIns="34290" numCol="1" anchor="t" anchorCtr="0" compatLnSpc="1">
            <a:prstTxWarp prst="textNoShape">
              <a:avLst/>
            </a:prstTxWarp>
          </a:bodyPr>
          <a:lstStyle>
            <a:defPPr>
              <a:defRPr lang="en-US"/>
            </a:defPPr>
            <a:lvl1pPr algn="l" rtl="0" eaLnBrk="0" fontAlgn="base" hangingPunct="0">
              <a:spcBef>
                <a:spcPct val="0"/>
              </a:spcBef>
              <a:spcAft>
                <a:spcPct val="0"/>
              </a:spcAft>
              <a:defRPr sz="1400" kern="1200">
                <a:solidFill>
                  <a:schemeClr val="tx1"/>
                </a:solidFill>
                <a:latin typeface="Arial" charset="0"/>
                <a:ea typeface="ＭＳ Ｐゴシック" pitchFamily="80"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Arial" charset="0"/>
              </a:defRPr>
            </a:lvl2pPr>
            <a:lvl3pPr marL="914400" algn="l" rtl="0" fontAlgn="base">
              <a:spcBef>
                <a:spcPct val="0"/>
              </a:spcBef>
              <a:spcAft>
                <a:spcPct val="0"/>
              </a:spcAft>
              <a:defRPr sz="2400" kern="1200">
                <a:solidFill>
                  <a:schemeClr val="tx1"/>
                </a:solidFill>
                <a:latin typeface="Arial" charset="0"/>
                <a:ea typeface="ＭＳ Ｐゴシック" charset="-128"/>
                <a:cs typeface="Arial" charset="0"/>
              </a:defRPr>
            </a:lvl3pPr>
            <a:lvl4pPr marL="1371600" algn="l" rtl="0" fontAlgn="base">
              <a:spcBef>
                <a:spcPct val="0"/>
              </a:spcBef>
              <a:spcAft>
                <a:spcPct val="0"/>
              </a:spcAft>
              <a:defRPr sz="2400" kern="1200">
                <a:solidFill>
                  <a:schemeClr val="tx1"/>
                </a:solidFill>
                <a:latin typeface="Arial" charset="0"/>
                <a:ea typeface="ＭＳ Ｐゴシック" charset="-128"/>
                <a:cs typeface="Arial" charset="0"/>
              </a:defRPr>
            </a:lvl4pPr>
            <a:lvl5pPr marL="1828800" algn="l" rtl="0" fontAlgn="base">
              <a:spcBef>
                <a:spcPct val="0"/>
              </a:spcBef>
              <a:spcAft>
                <a:spcPct val="0"/>
              </a:spcAft>
              <a:defRPr sz="2400" kern="1200">
                <a:solidFill>
                  <a:schemeClr val="tx1"/>
                </a:solidFill>
                <a:latin typeface="Arial" charset="0"/>
                <a:ea typeface="ＭＳ Ｐゴシック" charset="-128"/>
                <a:cs typeface="Arial" charset="0"/>
              </a:defRPr>
            </a:lvl5pPr>
            <a:lvl6pPr marL="2286000" algn="l" defTabSz="914400" rtl="0" eaLnBrk="1" latinLnBrk="0" hangingPunct="1">
              <a:defRPr sz="2400" kern="1200">
                <a:solidFill>
                  <a:schemeClr val="tx1"/>
                </a:solidFill>
                <a:latin typeface="Arial" charset="0"/>
                <a:ea typeface="ＭＳ Ｐゴシック" charset="-128"/>
                <a:cs typeface="Arial" charset="0"/>
              </a:defRPr>
            </a:lvl6pPr>
            <a:lvl7pPr marL="2743200" algn="l" defTabSz="914400" rtl="0" eaLnBrk="1" latinLnBrk="0" hangingPunct="1">
              <a:defRPr sz="2400" kern="1200">
                <a:solidFill>
                  <a:schemeClr val="tx1"/>
                </a:solidFill>
                <a:latin typeface="Arial" charset="0"/>
                <a:ea typeface="ＭＳ Ｐゴシック" charset="-128"/>
                <a:cs typeface="Arial" charset="0"/>
              </a:defRPr>
            </a:lvl7pPr>
            <a:lvl8pPr marL="3200400" algn="l" defTabSz="914400" rtl="0" eaLnBrk="1" latinLnBrk="0" hangingPunct="1">
              <a:defRPr sz="2400" kern="1200">
                <a:solidFill>
                  <a:schemeClr val="tx1"/>
                </a:solidFill>
                <a:latin typeface="Arial" charset="0"/>
                <a:ea typeface="ＭＳ Ｐゴシック" charset="-128"/>
                <a:cs typeface="Arial" charset="0"/>
              </a:defRPr>
            </a:lvl8pPr>
            <a:lvl9pPr marL="3657600" algn="l" defTabSz="914400" rtl="0" eaLnBrk="1" latinLnBrk="0" hangingPunct="1">
              <a:defRPr sz="2400" kern="1200">
                <a:solidFill>
                  <a:schemeClr val="tx1"/>
                </a:solidFill>
                <a:latin typeface="Arial" charset="0"/>
                <a:ea typeface="ＭＳ Ｐゴシック" charset="-128"/>
                <a:cs typeface="Arial" charset="0"/>
              </a:defRPr>
            </a:lvl9pPr>
          </a:lstStyle>
          <a:p>
            <a:pPr>
              <a:defRPr/>
            </a:pPr>
            <a:endParaRPr lang="en-US" sz="1050" dirty="0"/>
          </a:p>
        </p:txBody>
      </p:sp>
      <p:sp>
        <p:nvSpPr>
          <p:cNvPr id="10" name="Rectangle 9"/>
          <p:cNvSpPr>
            <a:spLocks noGrp="1" noChangeArrowheads="1"/>
          </p:cNvSpPr>
          <p:nvPr userDrawn="1"/>
        </p:nvSpPr>
        <p:spPr bwMode="auto">
          <a:xfrm>
            <a:off x="3181350" y="4572000"/>
            <a:ext cx="2895600" cy="228600"/>
          </a:xfrm>
          <a:prstGeom prst="rect">
            <a:avLst/>
          </a:prstGeom>
          <a:noFill/>
          <a:ln w="9525">
            <a:noFill/>
            <a:miter lim="800000"/>
            <a:headEnd/>
            <a:tailEnd/>
          </a:ln>
        </p:spPr>
        <p:txBody>
          <a:bodyPr vert="horz" wrap="square" lIns="68580" tIns="34290" rIns="68580" bIns="34290" numCol="1" anchor="t" anchorCtr="0" compatLnSpc="1">
            <a:prstTxWarp prst="textNoShape">
              <a:avLst/>
            </a:prstTxWarp>
          </a:bodyPr>
          <a:lstStyle>
            <a:defPPr>
              <a:defRPr lang="en-US"/>
            </a:defPPr>
            <a:lvl1pPr algn="ctr" rtl="0" eaLnBrk="0" fontAlgn="base" hangingPunct="0">
              <a:spcBef>
                <a:spcPct val="0"/>
              </a:spcBef>
              <a:spcAft>
                <a:spcPct val="0"/>
              </a:spcAft>
              <a:defRPr sz="1400" kern="1200">
                <a:solidFill>
                  <a:schemeClr val="tx1"/>
                </a:solidFill>
                <a:latin typeface="Arial" charset="0"/>
                <a:ea typeface="ＭＳ Ｐゴシック" pitchFamily="80"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Arial" charset="0"/>
              </a:defRPr>
            </a:lvl2pPr>
            <a:lvl3pPr marL="914400" algn="l" rtl="0" fontAlgn="base">
              <a:spcBef>
                <a:spcPct val="0"/>
              </a:spcBef>
              <a:spcAft>
                <a:spcPct val="0"/>
              </a:spcAft>
              <a:defRPr sz="2400" kern="1200">
                <a:solidFill>
                  <a:schemeClr val="tx1"/>
                </a:solidFill>
                <a:latin typeface="Arial" charset="0"/>
                <a:ea typeface="ＭＳ Ｐゴシック" charset="-128"/>
                <a:cs typeface="Arial" charset="0"/>
              </a:defRPr>
            </a:lvl3pPr>
            <a:lvl4pPr marL="1371600" algn="l" rtl="0" fontAlgn="base">
              <a:spcBef>
                <a:spcPct val="0"/>
              </a:spcBef>
              <a:spcAft>
                <a:spcPct val="0"/>
              </a:spcAft>
              <a:defRPr sz="2400" kern="1200">
                <a:solidFill>
                  <a:schemeClr val="tx1"/>
                </a:solidFill>
                <a:latin typeface="Arial" charset="0"/>
                <a:ea typeface="ＭＳ Ｐゴシック" charset="-128"/>
                <a:cs typeface="Arial" charset="0"/>
              </a:defRPr>
            </a:lvl4pPr>
            <a:lvl5pPr marL="1828800" algn="l" rtl="0" fontAlgn="base">
              <a:spcBef>
                <a:spcPct val="0"/>
              </a:spcBef>
              <a:spcAft>
                <a:spcPct val="0"/>
              </a:spcAft>
              <a:defRPr sz="2400" kern="1200">
                <a:solidFill>
                  <a:schemeClr val="tx1"/>
                </a:solidFill>
                <a:latin typeface="Arial" charset="0"/>
                <a:ea typeface="ＭＳ Ｐゴシック" charset="-128"/>
                <a:cs typeface="Arial" charset="0"/>
              </a:defRPr>
            </a:lvl5pPr>
            <a:lvl6pPr marL="2286000" algn="l" defTabSz="914400" rtl="0" eaLnBrk="1" latinLnBrk="0" hangingPunct="1">
              <a:defRPr sz="2400" kern="1200">
                <a:solidFill>
                  <a:schemeClr val="tx1"/>
                </a:solidFill>
                <a:latin typeface="Arial" charset="0"/>
                <a:ea typeface="ＭＳ Ｐゴシック" charset="-128"/>
                <a:cs typeface="Arial" charset="0"/>
              </a:defRPr>
            </a:lvl6pPr>
            <a:lvl7pPr marL="2743200" algn="l" defTabSz="914400" rtl="0" eaLnBrk="1" latinLnBrk="0" hangingPunct="1">
              <a:defRPr sz="2400" kern="1200">
                <a:solidFill>
                  <a:schemeClr val="tx1"/>
                </a:solidFill>
                <a:latin typeface="Arial" charset="0"/>
                <a:ea typeface="ＭＳ Ｐゴシック" charset="-128"/>
                <a:cs typeface="Arial" charset="0"/>
              </a:defRPr>
            </a:lvl7pPr>
            <a:lvl8pPr marL="3200400" algn="l" defTabSz="914400" rtl="0" eaLnBrk="1" latinLnBrk="0" hangingPunct="1">
              <a:defRPr sz="2400" kern="1200">
                <a:solidFill>
                  <a:schemeClr val="tx1"/>
                </a:solidFill>
                <a:latin typeface="Arial" charset="0"/>
                <a:ea typeface="ＭＳ Ｐゴシック" charset="-128"/>
                <a:cs typeface="Arial" charset="0"/>
              </a:defRPr>
            </a:lvl8pPr>
            <a:lvl9pPr marL="3657600" algn="l" defTabSz="914400" rtl="0" eaLnBrk="1" latinLnBrk="0" hangingPunct="1">
              <a:defRPr sz="2400" kern="1200">
                <a:solidFill>
                  <a:schemeClr val="tx1"/>
                </a:solidFill>
                <a:latin typeface="Arial" charset="0"/>
                <a:ea typeface="ＭＳ Ｐゴシック" charset="-128"/>
                <a:cs typeface="Arial" charset="0"/>
              </a:defRPr>
            </a:lvl9pPr>
          </a:lstStyle>
          <a:p>
            <a:pPr>
              <a:defRPr/>
            </a:pPr>
            <a:endParaRPr lang="en-US" sz="1050" dirty="0"/>
          </a:p>
        </p:txBody>
      </p:sp>
      <p:sp>
        <p:nvSpPr>
          <p:cNvPr id="12" name="Rectangle 4"/>
          <p:cNvSpPr>
            <a:spLocks noGrp="1" noChangeArrowheads="1"/>
          </p:cNvSpPr>
          <p:nvPr>
            <p:ph type="dt" sz="half" idx="2"/>
          </p:nvPr>
        </p:nvSpPr>
        <p:spPr>
          <a:xfrm>
            <a:off x="1200150" y="4629150"/>
            <a:ext cx="1600200" cy="162665"/>
          </a:xfrm>
          <a:prstGeom prst="rect">
            <a:avLst/>
          </a:prstGeom>
          <a:ln/>
        </p:spPr>
        <p:txBody>
          <a:bodyPr/>
          <a:lstStyle>
            <a:lvl1pPr>
              <a:defRPr sz="1050"/>
            </a:lvl1pPr>
          </a:lstStyle>
          <a:p>
            <a:pPr>
              <a:defRPr/>
            </a:pPr>
            <a:endParaRPr lang="en-US" dirty="0"/>
          </a:p>
        </p:txBody>
      </p:sp>
      <p:sp>
        <p:nvSpPr>
          <p:cNvPr id="13" name="Rectangle 5"/>
          <p:cNvSpPr>
            <a:spLocks noGrp="1" noChangeArrowheads="1"/>
          </p:cNvSpPr>
          <p:nvPr>
            <p:ph type="ftr" sz="quarter" idx="3"/>
          </p:nvPr>
        </p:nvSpPr>
        <p:spPr>
          <a:xfrm>
            <a:off x="2857500" y="4638383"/>
            <a:ext cx="2114550" cy="162665"/>
          </a:xfrm>
          <a:prstGeom prst="rect">
            <a:avLst/>
          </a:prstGeom>
          <a:ln/>
        </p:spPr>
        <p:txBody>
          <a:bodyPr/>
          <a:lstStyle>
            <a:lvl1pPr>
              <a:defRPr sz="1050"/>
            </a:lvl1pPr>
          </a:lstStyle>
          <a:p>
            <a:pPr>
              <a:defRPr/>
            </a:pPr>
            <a:endParaRPr lang="en-US" dirty="0"/>
          </a:p>
        </p:txBody>
      </p:sp>
      <p:sp>
        <p:nvSpPr>
          <p:cNvPr id="14" name="Rectangle 6"/>
          <p:cNvSpPr>
            <a:spLocks noGrp="1" noChangeArrowheads="1"/>
          </p:cNvSpPr>
          <p:nvPr>
            <p:ph type="sldNum" sz="quarter" idx="4"/>
          </p:nvPr>
        </p:nvSpPr>
        <p:spPr>
          <a:xfrm>
            <a:off x="219075" y="4639998"/>
            <a:ext cx="914400" cy="171450"/>
          </a:xfrm>
          <a:prstGeom prst="rect">
            <a:avLst/>
          </a:prstGeom>
          <a:ln/>
        </p:spPr>
        <p:txBody>
          <a:bodyPr/>
          <a:lstStyle>
            <a:lvl1pPr>
              <a:defRPr sz="1050"/>
            </a:lvl1pPr>
          </a:lstStyle>
          <a:p>
            <a:pPr>
              <a:defRPr/>
            </a:pPr>
            <a:fld id="{B586D440-F702-449A-AAC2-9ACFF17038B8}" type="slidenum">
              <a:rPr lang="en-US" smtClean="0"/>
              <a:pPr>
                <a:defRPr/>
              </a:pPr>
              <a:t>‹#›</a:t>
            </a:fld>
            <a:endParaRPr lang="en-US" dirty="0"/>
          </a:p>
        </p:txBody>
      </p:sp>
      <p:sp>
        <p:nvSpPr>
          <p:cNvPr id="15" name="Rectangle 14"/>
          <p:cNvSpPr/>
          <p:nvPr userDrawn="1"/>
        </p:nvSpPr>
        <p:spPr bwMode="auto">
          <a:xfrm>
            <a:off x="0" y="0"/>
            <a:ext cx="9144000" cy="742950"/>
          </a:xfrm>
          <a:prstGeom prst="rect">
            <a:avLst/>
          </a:prstGeom>
          <a:solidFill>
            <a:srgbClr val="1B3D6C"/>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80" charset="-128"/>
            </a:endParaRPr>
          </a:p>
        </p:txBody>
      </p:sp>
      <p:sp>
        <p:nvSpPr>
          <p:cNvPr id="1027" name="Rectangle 2"/>
          <p:cNvSpPr>
            <a:spLocks noGrp="1" noChangeArrowheads="1"/>
          </p:cNvSpPr>
          <p:nvPr>
            <p:ph type="title"/>
          </p:nvPr>
        </p:nvSpPr>
        <p:spPr bwMode="auto">
          <a:xfrm>
            <a:off x="228600" y="144198"/>
            <a:ext cx="8686800" cy="5143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r>
              <a:rPr lang="en-US" b="1" kern="0" dirty="0">
                <a:solidFill>
                  <a:schemeClr val="bg1"/>
                </a:solidFill>
              </a:rPr>
              <a:t>Presentation Title</a:t>
            </a:r>
          </a:p>
        </p:txBody>
      </p:sp>
    </p:spTree>
  </p:cSld>
  <p:clrMap bg1="lt1" tx1="dk1" bg2="lt2" tx2="dk2" accent1="accent1" accent2="accent2" accent3="accent3" accent4="accent4" accent5="accent5" accent6="accent6" hlink="hlink" folHlink="folHlink"/>
  <p:sldLayoutIdLst>
    <p:sldLayoutId id="2147484830" r:id="rId1"/>
    <p:sldLayoutId id="2147484825" r:id="rId2"/>
    <p:sldLayoutId id="2147484837" r:id="rId3"/>
    <p:sldLayoutId id="2147484827" r:id="rId4"/>
    <p:sldLayoutId id="2147484836" r:id="rId5"/>
  </p:sldLayoutIdLst>
  <p:hf hdr="0" ftr="0" dt="0"/>
  <p:txStyles>
    <p:titleStyle>
      <a:lvl1pPr marL="0" marR="0" indent="0" algn="ctr" defTabSz="914400" rtl="0" eaLnBrk="0" fontAlgn="base" latinLnBrk="0" hangingPunct="0">
        <a:lnSpc>
          <a:spcPct val="100000"/>
        </a:lnSpc>
        <a:spcBef>
          <a:spcPct val="0"/>
        </a:spcBef>
        <a:spcAft>
          <a:spcPct val="0"/>
        </a:spcAft>
        <a:buClrTx/>
        <a:buSzTx/>
        <a:buFontTx/>
        <a:buNone/>
        <a:tabLst/>
        <a:defRPr sz="3200">
          <a:solidFill>
            <a:schemeClr val="tx2"/>
          </a:solidFill>
          <a:latin typeface="Helvetica" charset="0"/>
          <a:ea typeface="Helvetica" charset="0"/>
          <a:cs typeface="Helvetica" charset="0"/>
        </a:defRPr>
      </a:lvl1pPr>
      <a:lvl2pPr algn="l" rtl="0" eaLnBrk="0" fontAlgn="base" hangingPunct="0">
        <a:spcBef>
          <a:spcPct val="0"/>
        </a:spcBef>
        <a:spcAft>
          <a:spcPct val="0"/>
        </a:spcAft>
        <a:defRPr sz="1800">
          <a:solidFill>
            <a:schemeClr val="tx2"/>
          </a:solidFill>
          <a:latin typeface="Arial" charset="0"/>
          <a:ea typeface="ＭＳ Ｐゴシック" pitchFamily="80" charset="-128"/>
        </a:defRPr>
      </a:lvl2pPr>
      <a:lvl3pPr algn="l" rtl="0" eaLnBrk="0" fontAlgn="base" hangingPunct="0">
        <a:spcBef>
          <a:spcPct val="0"/>
        </a:spcBef>
        <a:spcAft>
          <a:spcPct val="0"/>
        </a:spcAft>
        <a:defRPr sz="1800">
          <a:solidFill>
            <a:schemeClr val="tx2"/>
          </a:solidFill>
          <a:latin typeface="Arial" charset="0"/>
          <a:ea typeface="ＭＳ Ｐゴシック" pitchFamily="80" charset="-128"/>
        </a:defRPr>
      </a:lvl3pPr>
      <a:lvl4pPr algn="l" rtl="0" eaLnBrk="0" fontAlgn="base" hangingPunct="0">
        <a:spcBef>
          <a:spcPct val="0"/>
        </a:spcBef>
        <a:spcAft>
          <a:spcPct val="0"/>
        </a:spcAft>
        <a:defRPr sz="1800">
          <a:solidFill>
            <a:schemeClr val="tx2"/>
          </a:solidFill>
          <a:latin typeface="Arial" charset="0"/>
          <a:ea typeface="ＭＳ Ｐゴシック" pitchFamily="80" charset="-128"/>
        </a:defRPr>
      </a:lvl4pPr>
      <a:lvl5pPr algn="l" rtl="0" eaLnBrk="0" fontAlgn="base" hangingPunct="0">
        <a:spcBef>
          <a:spcPct val="0"/>
        </a:spcBef>
        <a:spcAft>
          <a:spcPct val="0"/>
        </a:spcAft>
        <a:defRPr sz="1800">
          <a:solidFill>
            <a:schemeClr val="tx2"/>
          </a:solidFill>
          <a:latin typeface="Arial" charset="0"/>
          <a:ea typeface="ＭＳ Ｐゴシック" pitchFamily="80" charset="-128"/>
        </a:defRPr>
      </a:lvl5pPr>
      <a:lvl6pPr marL="342900" algn="l" rtl="0" fontAlgn="base">
        <a:spcBef>
          <a:spcPct val="0"/>
        </a:spcBef>
        <a:spcAft>
          <a:spcPct val="0"/>
        </a:spcAft>
        <a:defRPr sz="1800">
          <a:solidFill>
            <a:schemeClr val="tx2"/>
          </a:solidFill>
          <a:latin typeface="Arial" charset="0"/>
          <a:ea typeface="ＭＳ Ｐゴシック" pitchFamily="80" charset="-128"/>
        </a:defRPr>
      </a:lvl6pPr>
      <a:lvl7pPr marL="685800" algn="l" rtl="0" fontAlgn="base">
        <a:spcBef>
          <a:spcPct val="0"/>
        </a:spcBef>
        <a:spcAft>
          <a:spcPct val="0"/>
        </a:spcAft>
        <a:defRPr sz="1800">
          <a:solidFill>
            <a:schemeClr val="tx2"/>
          </a:solidFill>
          <a:latin typeface="Arial" charset="0"/>
          <a:ea typeface="ＭＳ Ｐゴシック" pitchFamily="80" charset="-128"/>
        </a:defRPr>
      </a:lvl7pPr>
      <a:lvl8pPr marL="1028700" algn="l" rtl="0" fontAlgn="base">
        <a:spcBef>
          <a:spcPct val="0"/>
        </a:spcBef>
        <a:spcAft>
          <a:spcPct val="0"/>
        </a:spcAft>
        <a:defRPr sz="1800">
          <a:solidFill>
            <a:schemeClr val="tx2"/>
          </a:solidFill>
          <a:latin typeface="Arial" charset="0"/>
          <a:ea typeface="ＭＳ Ｐゴシック" pitchFamily="80" charset="-128"/>
        </a:defRPr>
      </a:lvl8pPr>
      <a:lvl9pPr marL="1371600" algn="l" rtl="0" fontAlgn="base">
        <a:spcBef>
          <a:spcPct val="0"/>
        </a:spcBef>
        <a:spcAft>
          <a:spcPct val="0"/>
        </a:spcAft>
        <a:defRPr sz="1800">
          <a:solidFill>
            <a:schemeClr val="tx2"/>
          </a:solidFill>
          <a:latin typeface="Arial" charset="0"/>
          <a:ea typeface="ＭＳ Ｐゴシック" pitchFamily="80" charset="-128"/>
        </a:defRPr>
      </a:lvl9pPr>
    </p:titleStyle>
    <p:bodyStyle>
      <a:lvl1pPr marL="342900" indent="-342900" algn="l" rtl="0" eaLnBrk="0" fontAlgn="base" hangingPunct="0">
        <a:spcBef>
          <a:spcPct val="20000"/>
        </a:spcBef>
        <a:spcAft>
          <a:spcPct val="0"/>
        </a:spcAft>
        <a:buClr>
          <a:srgbClr val="1B3D6C"/>
        </a:buClr>
        <a:buFont typeface="Wingdings" charset="2"/>
        <a:buChar char="Ø"/>
        <a:defRPr sz="2400">
          <a:solidFill>
            <a:schemeClr val="tx1"/>
          </a:solidFill>
          <a:latin typeface="Helvetica" charset="0"/>
          <a:ea typeface="Helvetica" charset="0"/>
          <a:cs typeface="Helvetica" charset="0"/>
        </a:defRPr>
      </a:lvl1pPr>
      <a:lvl2pPr marL="557213" indent="-214313" algn="l" rtl="0" eaLnBrk="0" fontAlgn="base" hangingPunct="0">
        <a:spcBef>
          <a:spcPct val="20000"/>
        </a:spcBef>
        <a:spcAft>
          <a:spcPct val="0"/>
        </a:spcAft>
        <a:buClr>
          <a:srgbClr val="1B3D6C"/>
        </a:buClr>
        <a:buFont typeface="Wingdings" charset="2"/>
        <a:buChar char="Ø"/>
        <a:defRPr sz="2100">
          <a:solidFill>
            <a:schemeClr val="tx1"/>
          </a:solidFill>
          <a:latin typeface="Helvetica" charset="0"/>
          <a:ea typeface="Helvetica" charset="0"/>
          <a:cs typeface="Helvetica" charset="0"/>
        </a:defRPr>
      </a:lvl2pPr>
      <a:lvl3pPr marL="857250" indent="-171450" algn="l" rtl="0" eaLnBrk="0" fontAlgn="base" hangingPunct="0">
        <a:spcBef>
          <a:spcPct val="20000"/>
        </a:spcBef>
        <a:spcAft>
          <a:spcPct val="0"/>
        </a:spcAft>
        <a:buClr>
          <a:srgbClr val="1B3D6C"/>
        </a:buClr>
        <a:buFont typeface="Wingdings" charset="2"/>
        <a:buChar char="Ø"/>
        <a:defRPr sz="1800">
          <a:solidFill>
            <a:schemeClr val="tx1"/>
          </a:solidFill>
          <a:latin typeface="Helvetica" charset="0"/>
          <a:ea typeface="Helvetica" charset="0"/>
          <a:cs typeface="Helvetica" charset="0"/>
        </a:defRPr>
      </a:lvl3pPr>
      <a:lvl4pPr marL="1200150" indent="-171450" algn="l" rtl="0" eaLnBrk="0" fontAlgn="base" hangingPunct="0">
        <a:spcBef>
          <a:spcPct val="20000"/>
        </a:spcBef>
        <a:spcAft>
          <a:spcPct val="0"/>
        </a:spcAft>
        <a:buClr>
          <a:srgbClr val="1B3D6C"/>
        </a:buClr>
        <a:buFont typeface="Wingdings" charset="2"/>
        <a:buChar char="Ø"/>
        <a:defRPr sz="1500">
          <a:solidFill>
            <a:schemeClr val="tx1"/>
          </a:solidFill>
          <a:latin typeface="Helvetica" charset="0"/>
          <a:ea typeface="Helvetica" charset="0"/>
          <a:cs typeface="Helvetica" charset="0"/>
        </a:defRPr>
      </a:lvl4pPr>
      <a:lvl5pPr marL="1543050" indent="-171450" algn="l" rtl="0" eaLnBrk="0" fontAlgn="base" hangingPunct="0">
        <a:spcBef>
          <a:spcPct val="20000"/>
        </a:spcBef>
        <a:spcAft>
          <a:spcPct val="0"/>
        </a:spcAft>
        <a:buClr>
          <a:srgbClr val="1B3D6C"/>
        </a:buClr>
        <a:buFont typeface="Wingdings" charset="2"/>
        <a:buChar char="Ø"/>
        <a:defRPr sz="1500">
          <a:solidFill>
            <a:schemeClr val="tx1"/>
          </a:solidFill>
          <a:latin typeface="Helvetica" charset="0"/>
          <a:ea typeface="Helvetica" charset="0"/>
          <a:cs typeface="Helvetica" charset="0"/>
        </a:defRPr>
      </a:lvl5pPr>
      <a:lvl6pPr marL="1885950" indent="-171450" algn="l" rtl="0" fontAlgn="base">
        <a:spcBef>
          <a:spcPct val="20000"/>
        </a:spcBef>
        <a:spcAft>
          <a:spcPct val="0"/>
        </a:spcAft>
        <a:buFont typeface="Times" pitchFamily="80" charset="0"/>
        <a:buChar char="•"/>
        <a:defRPr sz="1500">
          <a:solidFill>
            <a:schemeClr val="tx1"/>
          </a:solidFill>
          <a:latin typeface="+mn-lt"/>
          <a:ea typeface="+mn-ea"/>
        </a:defRPr>
      </a:lvl6pPr>
      <a:lvl7pPr marL="2228850" indent="-171450" algn="l" rtl="0" fontAlgn="base">
        <a:spcBef>
          <a:spcPct val="20000"/>
        </a:spcBef>
        <a:spcAft>
          <a:spcPct val="0"/>
        </a:spcAft>
        <a:buFont typeface="Times" pitchFamily="80" charset="0"/>
        <a:buChar char="•"/>
        <a:defRPr sz="1500">
          <a:solidFill>
            <a:schemeClr val="tx1"/>
          </a:solidFill>
          <a:latin typeface="+mn-lt"/>
          <a:ea typeface="+mn-ea"/>
        </a:defRPr>
      </a:lvl7pPr>
      <a:lvl8pPr marL="2571750" indent="-171450" algn="l" rtl="0" fontAlgn="base">
        <a:spcBef>
          <a:spcPct val="20000"/>
        </a:spcBef>
        <a:spcAft>
          <a:spcPct val="0"/>
        </a:spcAft>
        <a:buFont typeface="Times" pitchFamily="80" charset="0"/>
        <a:buChar char="•"/>
        <a:defRPr sz="1500">
          <a:solidFill>
            <a:schemeClr val="tx1"/>
          </a:solidFill>
          <a:latin typeface="+mn-lt"/>
          <a:ea typeface="+mn-ea"/>
        </a:defRPr>
      </a:lvl8pPr>
      <a:lvl9pPr marL="2914650" indent="-171450" algn="l" rtl="0" fontAlgn="base">
        <a:spcBef>
          <a:spcPct val="20000"/>
        </a:spcBef>
        <a:spcAft>
          <a:spcPct val="0"/>
        </a:spcAft>
        <a:buFont typeface="Times" pitchFamily="80" charset="0"/>
        <a:buChar char="•"/>
        <a:defRPr sz="1500">
          <a:solidFill>
            <a:schemeClr val="tx1"/>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package" Target="../embeddings/Microsoft_Excel_Worksheet.xlsx"/><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package" Target="../embeddings/Microsoft_Excel_Worksheet3.xlsx"/><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16316-DABF-FC85-AAD9-ABA4E9969E47}"/>
              </a:ext>
            </a:extLst>
          </p:cNvPr>
          <p:cNvSpPr>
            <a:spLocks noGrp="1"/>
          </p:cNvSpPr>
          <p:nvPr>
            <p:ph type="title"/>
          </p:nvPr>
        </p:nvSpPr>
        <p:spPr/>
        <p:txBody>
          <a:bodyPr/>
          <a:lstStyle/>
          <a:p>
            <a:r>
              <a:rPr lang="en-US" dirty="0"/>
              <a:t>SciTech 2024 </a:t>
            </a:r>
            <a:br>
              <a:rPr lang="en-US" dirty="0"/>
            </a:br>
            <a:r>
              <a:rPr lang="en-US" dirty="0"/>
              <a:t>Conference Report</a:t>
            </a:r>
          </a:p>
        </p:txBody>
      </p:sp>
      <p:sp>
        <p:nvSpPr>
          <p:cNvPr id="3" name="Text Placeholder 2">
            <a:extLst>
              <a:ext uri="{FF2B5EF4-FFF2-40B4-BE49-F238E27FC236}">
                <a16:creationId xmlns:a16="http://schemas.microsoft.com/office/drawing/2014/main" id="{DA560302-460D-AC31-016A-183E928DAC43}"/>
              </a:ext>
            </a:extLst>
          </p:cNvPr>
          <p:cNvSpPr>
            <a:spLocks noGrp="1"/>
          </p:cNvSpPr>
          <p:nvPr>
            <p:ph type="body" sz="quarter" idx="10"/>
          </p:nvPr>
        </p:nvSpPr>
        <p:spPr/>
        <p:txBody>
          <a:bodyPr/>
          <a:lstStyle/>
          <a:p>
            <a:r>
              <a:rPr lang="en-US" sz="2400" dirty="0"/>
              <a:t>NDA TC Fall Meeting </a:t>
            </a:r>
            <a:br>
              <a:rPr lang="en-US" sz="2400" dirty="0"/>
            </a:br>
            <a:r>
              <a:rPr lang="en-US" dirty="0"/>
              <a:t>20</a:t>
            </a:r>
            <a:r>
              <a:rPr lang="en-US" baseline="30000" dirty="0"/>
              <a:t>th</a:t>
            </a:r>
            <a:r>
              <a:rPr lang="en-US" dirty="0"/>
              <a:t> </a:t>
            </a:r>
            <a:r>
              <a:rPr lang="en-US" sz="2400" dirty="0"/>
              <a:t>October 2023</a:t>
            </a:r>
            <a:endParaRPr lang="en-US" dirty="0"/>
          </a:p>
        </p:txBody>
      </p:sp>
    </p:spTree>
    <p:extLst>
      <p:ext uri="{BB962C8B-B14F-4D97-AF65-F5344CB8AC3E}">
        <p14:creationId xmlns:p14="http://schemas.microsoft.com/office/powerpoint/2010/main" val="4032763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B65C2D8-9EAB-4C4B-96B7-0B998A0CB300}"/>
              </a:ext>
            </a:extLst>
          </p:cNvPr>
          <p:cNvSpPr>
            <a:spLocks noGrp="1"/>
          </p:cNvSpPr>
          <p:nvPr>
            <p:ph type="title"/>
          </p:nvPr>
        </p:nvSpPr>
        <p:spPr>
          <a:xfrm>
            <a:off x="228600" y="1064609"/>
            <a:ext cx="8686800" cy="2480883"/>
          </a:xfrm>
        </p:spPr>
        <p:txBody>
          <a:bodyPr/>
          <a:lstStyle/>
          <a:p>
            <a:r>
              <a:rPr lang="en-US" dirty="0"/>
              <a:t>Backup</a:t>
            </a:r>
          </a:p>
        </p:txBody>
      </p:sp>
      <p:sp>
        <p:nvSpPr>
          <p:cNvPr id="4" name="Slide Number Placeholder 3">
            <a:extLst>
              <a:ext uri="{FF2B5EF4-FFF2-40B4-BE49-F238E27FC236}">
                <a16:creationId xmlns:a16="http://schemas.microsoft.com/office/drawing/2014/main" id="{8164AEA5-81E6-4FCF-9DC4-8B2A44CC762D}"/>
              </a:ext>
            </a:extLst>
          </p:cNvPr>
          <p:cNvSpPr>
            <a:spLocks noGrp="1"/>
          </p:cNvSpPr>
          <p:nvPr>
            <p:ph type="sldNum" sz="quarter" idx="4294967295"/>
          </p:nvPr>
        </p:nvSpPr>
        <p:spPr>
          <a:xfrm>
            <a:off x="0" y="4640263"/>
            <a:ext cx="914400" cy="171450"/>
          </a:xfrm>
        </p:spPr>
        <p:txBody>
          <a:bodyPr/>
          <a:lstStyle/>
          <a:p>
            <a:pPr>
              <a:defRPr/>
            </a:pPr>
            <a:fld id="{B586D440-F702-449A-AAC2-9ACFF17038B8}" type="slidenum">
              <a:rPr lang="en-US" smtClean="0"/>
              <a:pPr>
                <a:defRPr/>
              </a:pPr>
              <a:t>10</a:t>
            </a:fld>
            <a:endParaRPr lang="en-US" dirty="0"/>
          </a:p>
        </p:txBody>
      </p:sp>
    </p:spTree>
    <p:extLst>
      <p:ext uri="{BB962C8B-B14F-4D97-AF65-F5344CB8AC3E}">
        <p14:creationId xmlns:p14="http://schemas.microsoft.com/office/powerpoint/2010/main" val="3541761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2024 NDA Conference CFP</a:t>
            </a:r>
          </a:p>
        </p:txBody>
      </p:sp>
      <p:sp>
        <p:nvSpPr>
          <p:cNvPr id="3" name="Content Placeholder 2"/>
          <p:cNvSpPr>
            <a:spLocks noGrp="1"/>
          </p:cNvSpPr>
          <p:nvPr>
            <p:ph idx="1"/>
          </p:nvPr>
        </p:nvSpPr>
        <p:spPr>
          <a:xfrm>
            <a:off x="0" y="722048"/>
            <a:ext cx="9144000" cy="4089400"/>
          </a:xfrm>
        </p:spPr>
        <p:txBody>
          <a:bodyPr>
            <a:noAutofit/>
          </a:bodyPr>
          <a:lstStyle/>
          <a:p>
            <a:pPr>
              <a:lnSpc>
                <a:spcPct val="150000"/>
              </a:lnSpc>
              <a:buFont typeface="Arial" panose="020B0604020202020204" pitchFamily="34" charset="0"/>
              <a:buChar char="•"/>
            </a:pPr>
            <a:r>
              <a:rPr lang="en-US" sz="1600" b="1" dirty="0"/>
              <a:t>Non-Deterministic Approaches Technical Discipline Description</a:t>
            </a:r>
          </a:p>
          <a:p>
            <a:pPr marL="342900" lvl="1" indent="0">
              <a:buNone/>
            </a:pPr>
            <a:r>
              <a:rPr lang="en-US" sz="1200" b="0" i="0" dirty="0">
                <a:solidFill>
                  <a:srgbClr val="525E65"/>
                </a:solidFill>
                <a:effectLst/>
                <a:latin typeface="+mj-lt"/>
              </a:rPr>
              <a:t>Non-Deterministic Approaches are technologies aimed at understanding and managing the variations and uncertainties inherent in the design, production, and operation of physical systems. These technologies include computational and experimental methods to quantify uncertainty, propagate uncertainty in complex physical systems, design systems under uncertainty, and estimate the reliability and performance of these systems for confident decision making. The NDA conference is a forum to discuss both the development of new methods for solving these problems and the application of non-deterministic approaches to problems of interest to the aerospace community. Student submissions are welcome and encouraged for competition for the The Southwest Research Institute Student Paper Award in Non-Deterministic Approaches.</a:t>
            </a:r>
            <a:endParaRPr lang="en-US" sz="1200" dirty="0">
              <a:latin typeface="+mj-lt"/>
            </a:endParaRPr>
          </a:p>
        </p:txBody>
      </p:sp>
      <p:sp>
        <p:nvSpPr>
          <p:cNvPr id="4" name="Slide Number Placeholder 3"/>
          <p:cNvSpPr>
            <a:spLocks noGrp="1"/>
          </p:cNvSpPr>
          <p:nvPr>
            <p:ph type="sldNum" sz="quarter" idx="4294967295"/>
          </p:nvPr>
        </p:nvSpPr>
        <p:spPr/>
        <p:txBody>
          <a:bodyPr/>
          <a:lstStyle/>
          <a:p>
            <a:pPr>
              <a:defRPr/>
            </a:pPr>
            <a:fld id="{ABAACA9F-E79B-4463-B447-7A6449402F2D}" type="slidenum">
              <a:rPr lang="en-US" altLang="en-US" smtClean="0"/>
              <a:pPr>
                <a:defRPr/>
              </a:pPr>
              <a:t>11</a:t>
            </a:fld>
            <a:endParaRPr lang="en-US" altLang="en-US"/>
          </a:p>
        </p:txBody>
      </p:sp>
      <p:sp>
        <p:nvSpPr>
          <p:cNvPr id="7" name="TextBox 6">
            <a:extLst>
              <a:ext uri="{FF2B5EF4-FFF2-40B4-BE49-F238E27FC236}">
                <a16:creationId xmlns:a16="http://schemas.microsoft.com/office/drawing/2014/main" id="{F1B198BF-2187-27FC-B612-3DFA842531E5}"/>
              </a:ext>
            </a:extLst>
          </p:cNvPr>
          <p:cNvSpPr txBox="1"/>
          <p:nvPr/>
        </p:nvSpPr>
        <p:spPr>
          <a:xfrm>
            <a:off x="347784" y="2482460"/>
            <a:ext cx="7084646" cy="1938992"/>
          </a:xfrm>
          <a:prstGeom prst="rect">
            <a:avLst/>
          </a:prstGeom>
          <a:noFill/>
        </p:spPr>
        <p:txBody>
          <a:bodyPr wrap="square">
            <a:spAutoFit/>
          </a:bodyPr>
          <a:lstStyle/>
          <a:p>
            <a:pPr marL="171450" indent="-171450" algn="l" fontAlgn="base">
              <a:buFont typeface="Arial" panose="020B0604020202020204" pitchFamily="34" charset="0"/>
              <a:buChar char="•"/>
            </a:pPr>
            <a:r>
              <a:rPr lang="en-US" sz="1200" b="0" i="0" dirty="0">
                <a:solidFill>
                  <a:srgbClr val="525E65"/>
                </a:solidFill>
                <a:effectLst/>
                <a:latin typeface="+mj-lt"/>
              </a:rPr>
              <a:t>Design Under Uncertainty (joint NDA/MDO)</a:t>
            </a:r>
          </a:p>
          <a:p>
            <a:pPr marL="171450" indent="-171450" algn="l" fontAlgn="base">
              <a:buFont typeface="Arial" panose="020B0604020202020204" pitchFamily="34" charset="0"/>
              <a:buChar char="•"/>
            </a:pPr>
            <a:r>
              <a:rPr lang="en-US" sz="1200" b="0" i="0" dirty="0">
                <a:solidFill>
                  <a:srgbClr val="525E65"/>
                </a:solidFill>
                <a:effectLst/>
                <a:latin typeface="+mj-lt"/>
              </a:rPr>
              <a:t>Mesh Quality, Adaptive Meshing, Error Estimation, and Uncertainty Quantification (joint MVCE/NDA)</a:t>
            </a:r>
          </a:p>
          <a:p>
            <a:pPr marL="171450" indent="-171450" algn="l" fontAlgn="base">
              <a:buFont typeface="Arial" panose="020B0604020202020204" pitchFamily="34" charset="0"/>
              <a:buChar char="•"/>
            </a:pPr>
            <a:r>
              <a:rPr lang="en-US" sz="1200" b="0" i="0" dirty="0">
                <a:solidFill>
                  <a:srgbClr val="525E65"/>
                </a:solidFill>
                <a:effectLst/>
                <a:latin typeface="+mj-lt"/>
              </a:rPr>
              <a:t>Model Order Reduction &amp; Surrogate Modeling</a:t>
            </a:r>
          </a:p>
          <a:p>
            <a:pPr marL="171450" indent="-171450" algn="l" fontAlgn="base">
              <a:buFont typeface="Arial" panose="020B0604020202020204" pitchFamily="34" charset="0"/>
              <a:buChar char="•"/>
            </a:pPr>
            <a:r>
              <a:rPr lang="en-US" sz="1200" b="0" i="0" dirty="0">
                <a:solidFill>
                  <a:srgbClr val="525E65"/>
                </a:solidFill>
                <a:effectLst/>
                <a:latin typeface="+mj-lt"/>
              </a:rPr>
              <a:t>Physics-informed Machine Learning (joint NDA/MDO)</a:t>
            </a:r>
          </a:p>
          <a:p>
            <a:pPr marL="171450" indent="-171450" algn="l" fontAlgn="base">
              <a:buFont typeface="Arial" panose="020B0604020202020204" pitchFamily="34" charset="0"/>
              <a:buChar char="•"/>
            </a:pPr>
            <a:r>
              <a:rPr lang="en-US" sz="1200" b="0" i="0" dirty="0">
                <a:solidFill>
                  <a:srgbClr val="525E65"/>
                </a:solidFill>
                <a:effectLst/>
                <a:latin typeface="+mj-lt"/>
              </a:rPr>
              <a:t>Probabilistic Machine Learning for Uncertainty Quantification in Complex Systems (Joint NDA/MDO)</a:t>
            </a:r>
          </a:p>
          <a:p>
            <a:pPr marL="171450" indent="-171450" algn="l" fontAlgn="base">
              <a:buFont typeface="Arial" panose="020B0604020202020204" pitchFamily="34" charset="0"/>
              <a:buChar char="•"/>
            </a:pPr>
            <a:r>
              <a:rPr lang="en-US" sz="1200" b="0" i="0" dirty="0">
                <a:solidFill>
                  <a:srgbClr val="525E65"/>
                </a:solidFill>
                <a:effectLst/>
                <a:latin typeface="+mj-lt"/>
              </a:rPr>
              <a:t>Reliability and Risk Analysis Methods and Applications</a:t>
            </a:r>
          </a:p>
          <a:p>
            <a:pPr marL="171450" indent="-171450" algn="l" fontAlgn="base">
              <a:buFont typeface="Arial" panose="020B0604020202020204" pitchFamily="34" charset="0"/>
              <a:buChar char="•"/>
            </a:pPr>
            <a:r>
              <a:rPr lang="en-US" sz="1200" b="0" i="0" dirty="0">
                <a:solidFill>
                  <a:srgbClr val="525E65"/>
                </a:solidFill>
                <a:effectLst/>
                <a:latin typeface="+mj-lt"/>
              </a:rPr>
              <a:t>Uncertainty Analysis Advancements for Wind Energy Applications (joint NDA/WE)</a:t>
            </a:r>
          </a:p>
          <a:p>
            <a:pPr marL="171450" indent="-171450" algn="l" fontAlgn="base">
              <a:buFont typeface="Arial" panose="020B0604020202020204" pitchFamily="34" charset="0"/>
              <a:buChar char="•"/>
            </a:pPr>
            <a:r>
              <a:rPr lang="en-US" sz="1200" b="0" i="0" dirty="0">
                <a:solidFill>
                  <a:srgbClr val="525E65"/>
                </a:solidFill>
                <a:effectLst/>
                <a:latin typeface="+mj-lt"/>
              </a:rPr>
              <a:t>Uncertainty Quantification and Analysis of Complex Aerospace Systems (joint NDA/GNC)</a:t>
            </a:r>
          </a:p>
          <a:p>
            <a:pPr marL="171450" indent="-171450" algn="l" fontAlgn="base">
              <a:buFont typeface="Arial" panose="020B0604020202020204" pitchFamily="34" charset="0"/>
              <a:buChar char="•"/>
            </a:pPr>
            <a:r>
              <a:rPr lang="en-US" sz="1200" b="0" i="0" dirty="0">
                <a:solidFill>
                  <a:srgbClr val="525E65"/>
                </a:solidFill>
                <a:effectLst/>
                <a:latin typeface="+mj-lt"/>
              </a:rPr>
              <a:t>Uncertainty Quantification and Model Validation for ICME (joint MAT/NDA)</a:t>
            </a:r>
          </a:p>
          <a:p>
            <a:pPr marL="171450" indent="-171450" algn="l" fontAlgn="base">
              <a:buFont typeface="Arial" panose="020B0604020202020204" pitchFamily="34" charset="0"/>
              <a:buChar char="•"/>
            </a:pPr>
            <a:r>
              <a:rPr lang="en-US" sz="1200" b="0" i="0" dirty="0">
                <a:solidFill>
                  <a:srgbClr val="525E65"/>
                </a:solidFill>
                <a:effectLst/>
                <a:latin typeface="+mj-lt"/>
              </a:rPr>
              <a:t>Uncertainty Quantification for Acoustics and Structural Dynamics (Joint NDA/SD)</a:t>
            </a:r>
          </a:p>
        </p:txBody>
      </p:sp>
    </p:spTree>
    <p:extLst>
      <p:ext uri="{BB962C8B-B14F-4D97-AF65-F5344CB8AC3E}">
        <p14:creationId xmlns:p14="http://schemas.microsoft.com/office/powerpoint/2010/main" val="1562215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7BC94-5E0C-954D-BE3B-CFD1B9648F6F}"/>
              </a:ext>
            </a:extLst>
          </p:cNvPr>
          <p:cNvSpPr>
            <a:spLocks noGrp="1"/>
          </p:cNvSpPr>
          <p:nvPr>
            <p:ph type="title"/>
          </p:nvPr>
        </p:nvSpPr>
        <p:spPr/>
        <p:txBody>
          <a:bodyPr/>
          <a:lstStyle/>
          <a:p>
            <a:r>
              <a:rPr lang="en-US" dirty="0"/>
              <a:t>ADS 2022-2023</a:t>
            </a:r>
          </a:p>
        </p:txBody>
      </p:sp>
      <p:sp>
        <p:nvSpPr>
          <p:cNvPr id="4" name="Slide Number Placeholder 3">
            <a:extLst>
              <a:ext uri="{FF2B5EF4-FFF2-40B4-BE49-F238E27FC236}">
                <a16:creationId xmlns:a16="http://schemas.microsoft.com/office/drawing/2014/main" id="{A6BB6693-F6D7-1CF0-1B86-EC25A63569CC}"/>
              </a:ext>
            </a:extLst>
          </p:cNvPr>
          <p:cNvSpPr>
            <a:spLocks noGrp="1"/>
          </p:cNvSpPr>
          <p:nvPr>
            <p:ph type="sldNum" sz="quarter" idx="4"/>
          </p:nvPr>
        </p:nvSpPr>
        <p:spPr/>
        <p:txBody>
          <a:bodyPr/>
          <a:lstStyle/>
          <a:p>
            <a:pPr>
              <a:defRPr/>
            </a:pPr>
            <a:fld id="{B586D440-F702-449A-AAC2-9ACFF17038B8}" type="slidenum">
              <a:rPr lang="en-US" smtClean="0"/>
              <a:pPr>
                <a:defRPr/>
              </a:pPr>
              <a:t>12</a:t>
            </a:fld>
            <a:endParaRPr lang="en-US" dirty="0"/>
          </a:p>
        </p:txBody>
      </p:sp>
      <p:graphicFrame>
        <p:nvGraphicFramePr>
          <p:cNvPr id="5" name="Table 4">
            <a:extLst>
              <a:ext uri="{FF2B5EF4-FFF2-40B4-BE49-F238E27FC236}">
                <a16:creationId xmlns:a16="http://schemas.microsoft.com/office/drawing/2014/main" id="{4C9246F1-0057-FD97-82BA-FDE8B383B066}"/>
              </a:ext>
            </a:extLst>
          </p:cNvPr>
          <p:cNvGraphicFramePr>
            <a:graphicFrameLocks noGrp="1"/>
          </p:cNvGraphicFramePr>
          <p:nvPr/>
        </p:nvGraphicFramePr>
        <p:xfrm>
          <a:off x="87548" y="895043"/>
          <a:ext cx="8968904" cy="3391016"/>
        </p:xfrm>
        <a:graphic>
          <a:graphicData uri="http://schemas.openxmlformats.org/drawingml/2006/table">
            <a:tbl>
              <a:tblPr/>
              <a:tblGrid>
                <a:gridCol w="1375884">
                  <a:extLst>
                    <a:ext uri="{9D8B030D-6E8A-4147-A177-3AD203B41FA5}">
                      <a16:colId xmlns:a16="http://schemas.microsoft.com/office/drawing/2014/main" val="1297658448"/>
                    </a:ext>
                  </a:extLst>
                </a:gridCol>
                <a:gridCol w="759302">
                  <a:extLst>
                    <a:ext uri="{9D8B030D-6E8A-4147-A177-3AD203B41FA5}">
                      <a16:colId xmlns:a16="http://schemas.microsoft.com/office/drawing/2014/main" val="817933730"/>
                    </a:ext>
                  </a:extLst>
                </a:gridCol>
                <a:gridCol w="759302">
                  <a:extLst>
                    <a:ext uri="{9D8B030D-6E8A-4147-A177-3AD203B41FA5}">
                      <a16:colId xmlns:a16="http://schemas.microsoft.com/office/drawing/2014/main" val="2494061349"/>
                    </a:ext>
                  </a:extLst>
                </a:gridCol>
                <a:gridCol w="759302">
                  <a:extLst>
                    <a:ext uri="{9D8B030D-6E8A-4147-A177-3AD203B41FA5}">
                      <a16:colId xmlns:a16="http://schemas.microsoft.com/office/drawing/2014/main" val="3979672334"/>
                    </a:ext>
                  </a:extLst>
                </a:gridCol>
                <a:gridCol w="759302">
                  <a:extLst>
                    <a:ext uri="{9D8B030D-6E8A-4147-A177-3AD203B41FA5}">
                      <a16:colId xmlns:a16="http://schemas.microsoft.com/office/drawing/2014/main" val="3419800782"/>
                    </a:ext>
                  </a:extLst>
                </a:gridCol>
                <a:gridCol w="759302">
                  <a:extLst>
                    <a:ext uri="{9D8B030D-6E8A-4147-A177-3AD203B41FA5}">
                      <a16:colId xmlns:a16="http://schemas.microsoft.com/office/drawing/2014/main" val="2484279152"/>
                    </a:ext>
                  </a:extLst>
                </a:gridCol>
                <a:gridCol w="759302">
                  <a:extLst>
                    <a:ext uri="{9D8B030D-6E8A-4147-A177-3AD203B41FA5}">
                      <a16:colId xmlns:a16="http://schemas.microsoft.com/office/drawing/2014/main" val="3550134665"/>
                    </a:ext>
                  </a:extLst>
                </a:gridCol>
                <a:gridCol w="759302">
                  <a:extLst>
                    <a:ext uri="{9D8B030D-6E8A-4147-A177-3AD203B41FA5}">
                      <a16:colId xmlns:a16="http://schemas.microsoft.com/office/drawing/2014/main" val="4224691381"/>
                    </a:ext>
                  </a:extLst>
                </a:gridCol>
                <a:gridCol w="759302">
                  <a:extLst>
                    <a:ext uri="{9D8B030D-6E8A-4147-A177-3AD203B41FA5}">
                      <a16:colId xmlns:a16="http://schemas.microsoft.com/office/drawing/2014/main" val="1740887142"/>
                    </a:ext>
                  </a:extLst>
                </a:gridCol>
                <a:gridCol w="759302">
                  <a:extLst>
                    <a:ext uri="{9D8B030D-6E8A-4147-A177-3AD203B41FA5}">
                      <a16:colId xmlns:a16="http://schemas.microsoft.com/office/drawing/2014/main" val="3498172409"/>
                    </a:ext>
                  </a:extLst>
                </a:gridCol>
                <a:gridCol w="759302">
                  <a:extLst>
                    <a:ext uri="{9D8B030D-6E8A-4147-A177-3AD203B41FA5}">
                      <a16:colId xmlns:a16="http://schemas.microsoft.com/office/drawing/2014/main" val="2119414556"/>
                    </a:ext>
                  </a:extLst>
                </a:gridCol>
              </a:tblGrid>
              <a:tr h="149762">
                <a:tc>
                  <a:txBody>
                    <a:bodyPr/>
                    <a:lstStyle/>
                    <a:p>
                      <a:pPr algn="l" fontAlgn="b"/>
                      <a:endParaRPr lang="en-US" sz="1000" b="0" i="0" u="none" strike="noStrike">
                        <a:solidFill>
                          <a:srgbClr val="000000"/>
                        </a:solidFill>
                        <a:effectLst/>
                        <a:latin typeface="+mj-lt"/>
                      </a:endParaRP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6">
                  <a:txBody>
                    <a:bodyPr/>
                    <a:lstStyle/>
                    <a:p>
                      <a:pPr algn="ctr" fontAlgn="b"/>
                      <a:r>
                        <a:rPr lang="en-US" sz="1050" b="1" i="0" u="none" strike="noStrike">
                          <a:solidFill>
                            <a:srgbClr val="000000"/>
                          </a:solidFill>
                          <a:effectLst/>
                          <a:latin typeface="+mj-lt"/>
                        </a:rPr>
                        <a:t>2022</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fontAlgn="b"/>
                      <a:r>
                        <a:rPr lang="en-US" sz="1050" b="1" i="0" u="none" strike="noStrike">
                          <a:solidFill>
                            <a:srgbClr val="000000"/>
                          </a:solidFill>
                          <a:effectLst/>
                          <a:latin typeface="+mj-lt"/>
                        </a:rPr>
                        <a:t>2023</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c hMerge="1">
                  <a:txBody>
                    <a:bodyPr/>
                    <a:lstStyle/>
                    <a:p>
                      <a:endParaRPr lang="en-US"/>
                    </a:p>
                  </a:txBody>
                  <a:tcPr/>
                </a:tc>
                <a:tc hMerge="1">
                  <a:txBody>
                    <a:bodyPr/>
                    <a:lstStyle/>
                    <a:p>
                      <a:endParaRPr lang="en-US"/>
                    </a:p>
                  </a:txBody>
                  <a:tcPr/>
                </a:tc>
                <a:tc hMerge="1">
                  <a:txBody>
                    <a:bodyPr/>
                    <a:lstStyle/>
                    <a:p>
                      <a:endParaRPr lang="en-US"/>
                    </a:p>
                  </a:txBody>
                  <a:tcPr>
                    <a:lnL w="12700" cmpd="sng">
                      <a:noFill/>
                      <a:prstDash val="solid"/>
                    </a:lnL>
                  </a:tcPr>
                </a:tc>
                <a:extLst>
                  <a:ext uri="{0D108BD9-81ED-4DB2-BD59-A6C34878D82A}">
                    <a16:rowId xmlns:a16="http://schemas.microsoft.com/office/drawing/2014/main" val="149755430"/>
                  </a:ext>
                </a:extLst>
              </a:tr>
              <a:tr h="261952">
                <a:tc>
                  <a:txBody>
                    <a:bodyPr/>
                    <a:lstStyle/>
                    <a:p>
                      <a:pPr algn="l" fontAlgn="b"/>
                      <a:endParaRPr lang="en-US" sz="1000" b="1" i="0" u="none" strike="noStrike" dirty="0">
                        <a:solidFill>
                          <a:srgbClr val="000000"/>
                        </a:solidFill>
                        <a:effectLst/>
                        <a:latin typeface="+mj-lt"/>
                      </a:endParaRP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a:solidFill>
                            <a:srgbClr val="000000"/>
                          </a:solidFill>
                          <a:effectLst/>
                          <a:latin typeface="+mj-lt"/>
                        </a:rPr>
                        <a:t>Submitted</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1" i="0" u="none" strike="noStrike">
                          <a:solidFill>
                            <a:srgbClr val="000000"/>
                          </a:solidFill>
                          <a:effectLst/>
                          <a:latin typeface="+mj-lt"/>
                        </a:rPr>
                        <a:t>Rejected</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1" i="0" u="none" strike="noStrike">
                          <a:solidFill>
                            <a:srgbClr val="000000"/>
                          </a:solidFill>
                          <a:effectLst/>
                          <a:latin typeface="+mj-lt"/>
                        </a:rPr>
                        <a:t>Accept %</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1" i="0" u="none" strike="noStrike">
                          <a:solidFill>
                            <a:srgbClr val="000000"/>
                          </a:solidFill>
                          <a:effectLst/>
                          <a:latin typeface="+mj-lt"/>
                        </a:rPr>
                        <a:t>Withdrawn</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1" i="0" u="none" strike="noStrike">
                          <a:solidFill>
                            <a:srgbClr val="000000"/>
                          </a:solidFill>
                          <a:effectLst/>
                          <a:latin typeface="+mj-lt"/>
                        </a:rPr>
                        <a:t>Withdraw %</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1" i="0" u="none" strike="noStrike" dirty="0">
                          <a:solidFill>
                            <a:srgbClr val="000000"/>
                          </a:solidFill>
                          <a:effectLst/>
                          <a:latin typeface="+mj-lt"/>
                        </a:rPr>
                        <a:t>Scheduled</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1" i="0" u="none" strike="noStrike">
                          <a:solidFill>
                            <a:srgbClr val="000000"/>
                          </a:solidFill>
                          <a:effectLst/>
                          <a:latin typeface="+mj-lt"/>
                        </a:rPr>
                        <a:t>Submitted </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b"/>
                      <a:r>
                        <a:rPr lang="en-US" sz="1000" b="1" i="0" u="none" strike="noStrike">
                          <a:solidFill>
                            <a:srgbClr val="000000"/>
                          </a:solidFill>
                          <a:effectLst/>
                          <a:latin typeface="+mj-lt"/>
                        </a:rPr>
                        <a:t>Rejected</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b"/>
                      <a:r>
                        <a:rPr lang="en-US" sz="1000" b="1" i="0" u="none" strike="noStrike">
                          <a:solidFill>
                            <a:srgbClr val="000000"/>
                          </a:solidFill>
                          <a:effectLst/>
                          <a:latin typeface="+mj-lt"/>
                        </a:rPr>
                        <a:t>Accept %</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b"/>
                      <a:r>
                        <a:rPr lang="en-US" sz="1000" b="1" i="0" u="none" strike="noStrike">
                          <a:solidFill>
                            <a:srgbClr val="000000"/>
                          </a:solidFill>
                          <a:effectLst/>
                          <a:latin typeface="+mj-lt"/>
                        </a:rPr>
                        <a:t>Scheduled</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extLst>
                  <a:ext uri="{0D108BD9-81ED-4DB2-BD59-A6C34878D82A}">
                    <a16:rowId xmlns:a16="http://schemas.microsoft.com/office/drawing/2014/main" val="3343737940"/>
                  </a:ext>
                </a:extLst>
              </a:tr>
              <a:tr h="261952">
                <a:tc>
                  <a:txBody>
                    <a:bodyPr/>
                    <a:lstStyle/>
                    <a:p>
                      <a:pPr algn="l" fontAlgn="b"/>
                      <a:r>
                        <a:rPr lang="en-US" sz="1000" b="0" i="0" u="none" strike="noStrike" dirty="0">
                          <a:solidFill>
                            <a:srgbClr val="000000"/>
                          </a:solidFill>
                          <a:effectLst/>
                          <a:latin typeface="+mj-lt"/>
                        </a:rPr>
                        <a:t>Adaptive Structures (AS)</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a:solidFill>
                            <a:srgbClr val="000000"/>
                          </a:solidFill>
                          <a:effectLst/>
                          <a:latin typeface="+mj-lt"/>
                        </a:rPr>
                        <a:t>48</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1</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98%</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5</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11%</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42</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44</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b"/>
                      <a:r>
                        <a:rPr lang="en-US" sz="1000" b="0" i="0" u="none" strike="noStrike">
                          <a:solidFill>
                            <a:srgbClr val="000000"/>
                          </a:solidFill>
                          <a:effectLst/>
                          <a:latin typeface="+mj-lt"/>
                        </a:rPr>
                        <a:t>3</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b"/>
                      <a:r>
                        <a:rPr lang="en-US" sz="1000" b="0" i="0" u="none" strike="noStrike">
                          <a:solidFill>
                            <a:srgbClr val="000000"/>
                          </a:solidFill>
                          <a:effectLst/>
                          <a:latin typeface="+mj-lt"/>
                        </a:rPr>
                        <a:t>93%</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b"/>
                      <a:r>
                        <a:rPr lang="en-US" sz="1000" b="0" i="0" u="none" strike="noStrike">
                          <a:solidFill>
                            <a:srgbClr val="000000"/>
                          </a:solidFill>
                          <a:effectLst/>
                          <a:latin typeface="+mj-lt"/>
                        </a:rPr>
                        <a:t>41</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extLst>
                  <a:ext uri="{0D108BD9-81ED-4DB2-BD59-A6C34878D82A}">
                    <a16:rowId xmlns:a16="http://schemas.microsoft.com/office/drawing/2014/main" val="4155785745"/>
                  </a:ext>
                </a:extLst>
              </a:tr>
              <a:tr h="261952">
                <a:tc>
                  <a:txBody>
                    <a:bodyPr/>
                    <a:lstStyle/>
                    <a:p>
                      <a:pPr algn="l" fontAlgn="b"/>
                      <a:r>
                        <a:rPr lang="en-US" sz="1000" b="0" i="0" u="none" strike="noStrike" dirty="0">
                          <a:solidFill>
                            <a:srgbClr val="000000"/>
                          </a:solidFill>
                          <a:effectLst/>
                          <a:latin typeface="+mj-lt"/>
                        </a:rPr>
                        <a:t>Design Engineering (DE)</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solidFill>
                            <a:srgbClr val="000000"/>
                          </a:solidFill>
                          <a:effectLst/>
                          <a:latin typeface="+mj-lt"/>
                        </a:rPr>
                        <a:t>20</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4</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80%</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3</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19%</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dirty="0">
                          <a:solidFill>
                            <a:srgbClr val="000000"/>
                          </a:solidFill>
                          <a:effectLst/>
                          <a:latin typeface="+mj-lt"/>
                        </a:rPr>
                        <a:t>13</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24</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b"/>
                      <a:r>
                        <a:rPr lang="en-US" sz="1000" b="0" i="0" u="none" strike="noStrike">
                          <a:solidFill>
                            <a:srgbClr val="000000"/>
                          </a:solidFill>
                          <a:effectLst/>
                          <a:latin typeface="+mj-lt"/>
                        </a:rPr>
                        <a:t>2</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b"/>
                      <a:r>
                        <a:rPr lang="en-US" sz="1000" b="0" i="0" u="none" strike="noStrike">
                          <a:solidFill>
                            <a:srgbClr val="000000"/>
                          </a:solidFill>
                          <a:effectLst/>
                          <a:latin typeface="+mj-lt"/>
                        </a:rPr>
                        <a:t>92%</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b"/>
                      <a:r>
                        <a:rPr lang="en-US" sz="1000" b="0" i="0" u="none" strike="noStrike">
                          <a:solidFill>
                            <a:srgbClr val="000000"/>
                          </a:solidFill>
                          <a:effectLst/>
                          <a:latin typeface="+mj-lt"/>
                        </a:rPr>
                        <a:t>22</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extLst>
                  <a:ext uri="{0D108BD9-81ED-4DB2-BD59-A6C34878D82A}">
                    <a16:rowId xmlns:a16="http://schemas.microsoft.com/office/drawing/2014/main" val="1312099798"/>
                  </a:ext>
                </a:extLst>
              </a:tr>
              <a:tr h="133734">
                <a:tc>
                  <a:txBody>
                    <a:bodyPr/>
                    <a:lstStyle/>
                    <a:p>
                      <a:pPr algn="l" fontAlgn="b"/>
                      <a:r>
                        <a:rPr lang="en-US" sz="1000" b="0" i="0" u="none" strike="noStrike">
                          <a:solidFill>
                            <a:srgbClr val="000000"/>
                          </a:solidFill>
                          <a:effectLst/>
                          <a:latin typeface="+mj-lt"/>
                        </a:rPr>
                        <a:t>Dynamic Specialists</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a:solidFill>
                            <a:srgbClr val="000000"/>
                          </a:solidFill>
                          <a:effectLst/>
                          <a:latin typeface="+mj-lt"/>
                        </a:rPr>
                        <a:t>65</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1</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98%</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5</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8%</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59</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 </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b"/>
                      <a:r>
                        <a:rPr lang="en-US" sz="1000" b="0" i="0" u="none" strike="noStrike">
                          <a:solidFill>
                            <a:srgbClr val="000000"/>
                          </a:solidFill>
                          <a:effectLst/>
                          <a:latin typeface="+mj-lt"/>
                        </a:rPr>
                        <a:t> </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b"/>
                      <a:r>
                        <a:rPr lang="en-US" sz="1000" b="0" i="0" u="none" strike="noStrike">
                          <a:solidFill>
                            <a:srgbClr val="000000"/>
                          </a:solidFill>
                          <a:effectLst/>
                          <a:latin typeface="+mj-lt"/>
                        </a:rPr>
                        <a:t> </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b"/>
                      <a:r>
                        <a:rPr lang="en-US" sz="1000" b="0" i="0" u="none" strike="noStrike">
                          <a:solidFill>
                            <a:srgbClr val="000000"/>
                          </a:solidFill>
                          <a:effectLst/>
                          <a:latin typeface="+mj-lt"/>
                        </a:rPr>
                        <a:t> </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extLst>
                  <a:ext uri="{0D108BD9-81ED-4DB2-BD59-A6C34878D82A}">
                    <a16:rowId xmlns:a16="http://schemas.microsoft.com/office/drawing/2014/main" val="340504614"/>
                  </a:ext>
                </a:extLst>
              </a:tr>
              <a:tr h="133734">
                <a:tc>
                  <a:txBody>
                    <a:bodyPr/>
                    <a:lstStyle/>
                    <a:p>
                      <a:pPr algn="l" fontAlgn="b"/>
                      <a:r>
                        <a:rPr lang="en-US" sz="1000" b="0" i="0" u="none" strike="noStrike">
                          <a:solidFill>
                            <a:srgbClr val="000000"/>
                          </a:solidFill>
                          <a:effectLst/>
                          <a:latin typeface="+mj-lt"/>
                        </a:rPr>
                        <a:t>Materials (MAT)</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solidFill>
                            <a:srgbClr val="000000"/>
                          </a:solidFill>
                          <a:effectLst/>
                          <a:latin typeface="+mj-lt"/>
                        </a:rPr>
                        <a:t>90</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21</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77%</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8</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12%</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61</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107</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b"/>
                      <a:r>
                        <a:rPr lang="en-US" sz="1000" b="0" i="0" u="none" strike="noStrike">
                          <a:solidFill>
                            <a:srgbClr val="000000"/>
                          </a:solidFill>
                          <a:effectLst/>
                          <a:latin typeface="+mj-lt"/>
                        </a:rPr>
                        <a:t>18</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b"/>
                      <a:r>
                        <a:rPr lang="en-US" sz="1000" b="0" i="0" u="none" strike="noStrike">
                          <a:solidFill>
                            <a:srgbClr val="000000"/>
                          </a:solidFill>
                          <a:effectLst/>
                          <a:latin typeface="+mj-lt"/>
                        </a:rPr>
                        <a:t>83%</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b"/>
                      <a:r>
                        <a:rPr lang="en-US" sz="1000" b="0" i="0" u="none" strike="noStrike">
                          <a:solidFill>
                            <a:srgbClr val="000000"/>
                          </a:solidFill>
                          <a:effectLst/>
                          <a:latin typeface="+mj-lt"/>
                        </a:rPr>
                        <a:t>89</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extLst>
                  <a:ext uri="{0D108BD9-81ED-4DB2-BD59-A6C34878D82A}">
                    <a16:rowId xmlns:a16="http://schemas.microsoft.com/office/drawing/2014/main" val="2067812739"/>
                  </a:ext>
                </a:extLst>
              </a:tr>
              <a:tr h="133734">
                <a:tc>
                  <a:txBody>
                    <a:bodyPr/>
                    <a:lstStyle/>
                    <a:p>
                      <a:pPr algn="l" fontAlgn="b"/>
                      <a:r>
                        <a:rPr lang="en-US" sz="1000" b="0" i="0" u="none" strike="noStrike">
                          <a:solidFill>
                            <a:srgbClr val="000000"/>
                          </a:solidFill>
                          <a:effectLst/>
                          <a:latin typeface="+mj-lt"/>
                        </a:rPr>
                        <a:t>MDO</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a:solidFill>
                            <a:srgbClr val="000000"/>
                          </a:solidFill>
                          <a:effectLst/>
                          <a:latin typeface="+mj-lt"/>
                        </a:rPr>
                        <a:t>99</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7</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93%</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28</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30%</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dirty="0">
                          <a:solidFill>
                            <a:srgbClr val="000000"/>
                          </a:solidFill>
                          <a:effectLst/>
                          <a:latin typeface="+mj-lt"/>
                        </a:rPr>
                        <a:t>64</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dirty="0">
                          <a:solidFill>
                            <a:srgbClr val="000000"/>
                          </a:solidFill>
                          <a:effectLst/>
                          <a:latin typeface="+mj-lt"/>
                        </a:rPr>
                        <a:t>116</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b"/>
                      <a:r>
                        <a:rPr lang="en-US" sz="1000" b="0" i="0" u="none" strike="noStrike">
                          <a:solidFill>
                            <a:srgbClr val="000000"/>
                          </a:solidFill>
                          <a:effectLst/>
                          <a:latin typeface="+mj-lt"/>
                        </a:rPr>
                        <a:t>12</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b"/>
                      <a:r>
                        <a:rPr lang="en-US" sz="1000" b="0" i="0" u="none" strike="noStrike">
                          <a:solidFill>
                            <a:srgbClr val="000000"/>
                          </a:solidFill>
                          <a:effectLst/>
                          <a:latin typeface="+mj-lt"/>
                        </a:rPr>
                        <a:t>90%</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b"/>
                      <a:r>
                        <a:rPr lang="en-US" sz="1000" b="0" i="0" u="none" strike="noStrike">
                          <a:solidFill>
                            <a:srgbClr val="000000"/>
                          </a:solidFill>
                          <a:effectLst/>
                          <a:latin typeface="+mj-lt"/>
                        </a:rPr>
                        <a:t>104</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extLst>
                  <a:ext uri="{0D108BD9-81ED-4DB2-BD59-A6C34878D82A}">
                    <a16:rowId xmlns:a16="http://schemas.microsoft.com/office/drawing/2014/main" val="386217841"/>
                  </a:ext>
                </a:extLst>
              </a:tr>
              <a:tr h="133734">
                <a:tc>
                  <a:txBody>
                    <a:bodyPr/>
                    <a:lstStyle/>
                    <a:p>
                      <a:pPr algn="l" fontAlgn="b"/>
                      <a:r>
                        <a:rPr lang="en-US" sz="1000" b="1" i="0" u="none" strike="noStrike">
                          <a:solidFill>
                            <a:schemeClr val="accent2"/>
                          </a:solidFill>
                          <a:effectLst/>
                          <a:latin typeface="+mj-lt"/>
                        </a:rPr>
                        <a:t>NDA</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a:solidFill>
                            <a:schemeClr val="accent2"/>
                          </a:solidFill>
                          <a:effectLst/>
                          <a:latin typeface="+mj-lt"/>
                        </a:rPr>
                        <a:t>48</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1" i="0" u="none" strike="noStrike">
                          <a:solidFill>
                            <a:schemeClr val="accent2"/>
                          </a:solidFill>
                          <a:effectLst/>
                          <a:latin typeface="+mj-lt"/>
                        </a:rPr>
                        <a:t>4</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1" i="0" u="none" strike="noStrike">
                          <a:solidFill>
                            <a:schemeClr val="accent2"/>
                          </a:solidFill>
                          <a:effectLst/>
                          <a:latin typeface="+mj-lt"/>
                        </a:rPr>
                        <a:t>92%</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1" i="0" u="none" strike="noStrike">
                          <a:solidFill>
                            <a:schemeClr val="accent2"/>
                          </a:solidFill>
                          <a:effectLst/>
                          <a:latin typeface="+mj-lt"/>
                        </a:rPr>
                        <a:t>8</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1" i="0" u="none" strike="noStrike">
                          <a:solidFill>
                            <a:schemeClr val="accent2"/>
                          </a:solidFill>
                          <a:effectLst/>
                          <a:latin typeface="+mj-lt"/>
                        </a:rPr>
                        <a:t>18%</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1" i="0" u="none" strike="noStrike">
                          <a:solidFill>
                            <a:schemeClr val="accent2"/>
                          </a:solidFill>
                          <a:effectLst/>
                          <a:latin typeface="+mj-lt"/>
                        </a:rPr>
                        <a:t>36</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1" i="0" u="none" strike="noStrike" dirty="0">
                          <a:solidFill>
                            <a:schemeClr val="accent2"/>
                          </a:solidFill>
                          <a:effectLst/>
                          <a:latin typeface="+mj-lt"/>
                        </a:rPr>
                        <a:t>39</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b"/>
                      <a:r>
                        <a:rPr lang="en-US" sz="1000" b="1" i="0" u="none" strike="noStrike">
                          <a:solidFill>
                            <a:schemeClr val="accent2"/>
                          </a:solidFill>
                          <a:effectLst/>
                          <a:latin typeface="+mj-lt"/>
                        </a:rPr>
                        <a:t>3</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b"/>
                      <a:r>
                        <a:rPr lang="en-US" sz="1000" b="1" i="0" u="none" strike="noStrike">
                          <a:solidFill>
                            <a:schemeClr val="accent2"/>
                          </a:solidFill>
                          <a:effectLst/>
                          <a:latin typeface="+mj-lt"/>
                        </a:rPr>
                        <a:t>92%</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b"/>
                      <a:r>
                        <a:rPr lang="en-US" sz="1000" b="1" i="0" u="none" strike="noStrike" dirty="0">
                          <a:solidFill>
                            <a:schemeClr val="accent2"/>
                          </a:solidFill>
                          <a:effectLst/>
                          <a:latin typeface="+mj-lt"/>
                        </a:rPr>
                        <a:t>36</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extLst>
                  <a:ext uri="{0D108BD9-81ED-4DB2-BD59-A6C34878D82A}">
                    <a16:rowId xmlns:a16="http://schemas.microsoft.com/office/drawing/2014/main" val="101788305"/>
                  </a:ext>
                </a:extLst>
              </a:tr>
              <a:tr h="261952">
                <a:tc>
                  <a:txBody>
                    <a:bodyPr/>
                    <a:lstStyle/>
                    <a:p>
                      <a:pPr algn="l" fontAlgn="b"/>
                      <a:r>
                        <a:rPr lang="en-US" sz="1000" b="0" i="0" u="none" strike="noStrike">
                          <a:solidFill>
                            <a:srgbClr val="000000"/>
                          </a:solidFill>
                          <a:effectLst/>
                          <a:latin typeface="+mj-lt"/>
                        </a:rPr>
                        <a:t>Spacecraft Structures (SCS)</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a:solidFill>
                            <a:srgbClr val="000000"/>
                          </a:solidFill>
                          <a:effectLst/>
                          <a:latin typeface="+mj-lt"/>
                        </a:rPr>
                        <a:t>41</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dirty="0">
                          <a:solidFill>
                            <a:srgbClr val="000000"/>
                          </a:solidFill>
                          <a:effectLst/>
                          <a:latin typeface="+mj-lt"/>
                        </a:rPr>
                        <a:t>4</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90%</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3</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8%</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dirty="0">
                          <a:solidFill>
                            <a:srgbClr val="000000"/>
                          </a:solidFill>
                          <a:effectLst/>
                          <a:latin typeface="+mj-lt"/>
                        </a:rPr>
                        <a:t>34</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60</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b"/>
                      <a:r>
                        <a:rPr lang="en-US" sz="1000" b="0" i="0" u="none" strike="noStrike">
                          <a:solidFill>
                            <a:srgbClr val="000000"/>
                          </a:solidFill>
                          <a:effectLst/>
                          <a:latin typeface="+mj-lt"/>
                        </a:rPr>
                        <a:t>8</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b"/>
                      <a:r>
                        <a:rPr lang="en-US" sz="1000" b="0" i="0" u="none" strike="noStrike">
                          <a:solidFill>
                            <a:srgbClr val="000000"/>
                          </a:solidFill>
                          <a:effectLst/>
                          <a:latin typeface="+mj-lt"/>
                        </a:rPr>
                        <a:t>87%</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b"/>
                      <a:r>
                        <a:rPr lang="en-US" sz="1000" b="0" i="0" u="none" strike="noStrike">
                          <a:solidFill>
                            <a:srgbClr val="000000"/>
                          </a:solidFill>
                          <a:effectLst/>
                          <a:latin typeface="+mj-lt"/>
                        </a:rPr>
                        <a:t>52</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extLst>
                  <a:ext uri="{0D108BD9-81ED-4DB2-BD59-A6C34878D82A}">
                    <a16:rowId xmlns:a16="http://schemas.microsoft.com/office/drawing/2014/main" val="4170947690"/>
                  </a:ext>
                </a:extLst>
              </a:tr>
              <a:tr h="261952">
                <a:tc>
                  <a:txBody>
                    <a:bodyPr/>
                    <a:lstStyle/>
                    <a:p>
                      <a:pPr algn="l" fontAlgn="b"/>
                      <a:r>
                        <a:rPr lang="en-US" sz="1000" b="0" i="0" u="none" strike="noStrike">
                          <a:solidFill>
                            <a:srgbClr val="000000"/>
                          </a:solidFill>
                          <a:effectLst/>
                          <a:latin typeface="+mj-lt"/>
                        </a:rPr>
                        <a:t>Structural Dynamics  (SD)</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a:solidFill>
                            <a:srgbClr val="000000"/>
                          </a:solidFill>
                          <a:effectLst/>
                          <a:latin typeface="+mj-lt"/>
                        </a:rPr>
                        <a:t>83</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dirty="0">
                          <a:solidFill>
                            <a:srgbClr val="000000"/>
                          </a:solidFill>
                          <a:effectLst/>
                          <a:latin typeface="+mj-lt"/>
                        </a:rPr>
                        <a:t>10</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dirty="0">
                          <a:solidFill>
                            <a:srgbClr val="000000"/>
                          </a:solidFill>
                          <a:effectLst/>
                          <a:latin typeface="+mj-lt"/>
                        </a:rPr>
                        <a:t>88%</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dirty="0">
                          <a:solidFill>
                            <a:srgbClr val="000000"/>
                          </a:solidFill>
                          <a:effectLst/>
                          <a:latin typeface="+mj-lt"/>
                        </a:rPr>
                        <a:t>16</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dirty="0">
                          <a:solidFill>
                            <a:srgbClr val="000000"/>
                          </a:solidFill>
                          <a:effectLst/>
                          <a:latin typeface="+mj-lt"/>
                        </a:rPr>
                        <a:t>22%</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dirty="0">
                          <a:solidFill>
                            <a:srgbClr val="000000"/>
                          </a:solidFill>
                          <a:effectLst/>
                          <a:latin typeface="+mj-lt"/>
                        </a:rPr>
                        <a:t>57</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136</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b"/>
                      <a:r>
                        <a:rPr lang="en-US" sz="1000" b="0" i="0" u="none" strike="noStrike">
                          <a:solidFill>
                            <a:srgbClr val="000000"/>
                          </a:solidFill>
                          <a:effectLst/>
                          <a:latin typeface="+mj-lt"/>
                        </a:rPr>
                        <a:t>20</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b"/>
                      <a:r>
                        <a:rPr lang="en-US" sz="1000" b="0" i="0" u="none" strike="noStrike">
                          <a:solidFill>
                            <a:srgbClr val="000000"/>
                          </a:solidFill>
                          <a:effectLst/>
                          <a:latin typeface="+mj-lt"/>
                        </a:rPr>
                        <a:t>85%</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b"/>
                      <a:r>
                        <a:rPr lang="en-US" sz="1000" b="0" i="0" u="none" strike="noStrike">
                          <a:solidFill>
                            <a:srgbClr val="000000"/>
                          </a:solidFill>
                          <a:effectLst/>
                          <a:latin typeface="+mj-lt"/>
                        </a:rPr>
                        <a:t>116</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extLst>
                  <a:ext uri="{0D108BD9-81ED-4DB2-BD59-A6C34878D82A}">
                    <a16:rowId xmlns:a16="http://schemas.microsoft.com/office/drawing/2014/main" val="541234497"/>
                  </a:ext>
                </a:extLst>
              </a:tr>
              <a:tr h="133734">
                <a:tc>
                  <a:txBody>
                    <a:bodyPr/>
                    <a:lstStyle/>
                    <a:p>
                      <a:pPr algn="l" fontAlgn="b"/>
                      <a:r>
                        <a:rPr lang="en-US" sz="1000" b="0" i="0" u="none" strike="noStrike">
                          <a:solidFill>
                            <a:srgbClr val="000000"/>
                          </a:solidFill>
                          <a:effectLst/>
                          <a:latin typeface="+mj-lt"/>
                        </a:rPr>
                        <a:t>Stuctures  (STR)</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a:solidFill>
                            <a:srgbClr val="000000"/>
                          </a:solidFill>
                          <a:effectLst/>
                          <a:latin typeface="+mj-lt"/>
                        </a:rPr>
                        <a:t>126</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3</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98%</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19</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15%</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dirty="0">
                          <a:solidFill>
                            <a:srgbClr val="000000"/>
                          </a:solidFill>
                          <a:effectLst/>
                          <a:latin typeface="+mj-lt"/>
                        </a:rPr>
                        <a:t>104</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139</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b"/>
                      <a:r>
                        <a:rPr lang="en-US" sz="1000" b="0" i="0" u="none" strike="noStrike">
                          <a:solidFill>
                            <a:srgbClr val="000000"/>
                          </a:solidFill>
                          <a:effectLst/>
                          <a:latin typeface="+mj-lt"/>
                        </a:rPr>
                        <a:t>7</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b"/>
                      <a:r>
                        <a:rPr lang="en-US" sz="1000" b="0" i="0" u="none" strike="noStrike">
                          <a:solidFill>
                            <a:srgbClr val="000000"/>
                          </a:solidFill>
                          <a:effectLst/>
                          <a:latin typeface="+mj-lt"/>
                        </a:rPr>
                        <a:t>95%</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b"/>
                      <a:r>
                        <a:rPr lang="en-US" sz="1000" b="0" i="0" u="none" strike="noStrike">
                          <a:solidFill>
                            <a:srgbClr val="000000"/>
                          </a:solidFill>
                          <a:effectLst/>
                          <a:latin typeface="+mj-lt"/>
                        </a:rPr>
                        <a:t>132</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extLst>
                  <a:ext uri="{0D108BD9-81ED-4DB2-BD59-A6C34878D82A}">
                    <a16:rowId xmlns:a16="http://schemas.microsoft.com/office/drawing/2014/main" val="756840712"/>
                  </a:ext>
                </a:extLst>
              </a:tr>
              <a:tr h="133734">
                <a:tc>
                  <a:txBody>
                    <a:bodyPr/>
                    <a:lstStyle/>
                    <a:p>
                      <a:pPr algn="l" fontAlgn="b"/>
                      <a:r>
                        <a:rPr lang="en-US" sz="1000" b="0" i="0" u="none" strike="noStrike" dirty="0">
                          <a:solidFill>
                            <a:srgbClr val="000000"/>
                          </a:solidFill>
                          <a:effectLst/>
                          <a:latin typeface="+mj-lt"/>
                        </a:rPr>
                        <a:t>Survivability  (SUR)</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a:solidFill>
                            <a:srgbClr val="000000"/>
                          </a:solidFill>
                          <a:effectLst/>
                          <a:latin typeface="+mj-lt"/>
                        </a:rPr>
                        <a:t>20</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8</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60%</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4</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dirty="0">
                          <a:solidFill>
                            <a:srgbClr val="000000"/>
                          </a:solidFill>
                          <a:effectLst/>
                          <a:latin typeface="+mj-lt"/>
                        </a:rPr>
                        <a:t>33%</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dirty="0">
                          <a:solidFill>
                            <a:srgbClr val="000000"/>
                          </a:solidFill>
                          <a:effectLst/>
                          <a:latin typeface="+mj-lt"/>
                        </a:rPr>
                        <a:t>8</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7</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b"/>
                      <a:r>
                        <a:rPr lang="en-US" sz="1000" b="0" i="0" u="none" strike="noStrike">
                          <a:solidFill>
                            <a:srgbClr val="000000"/>
                          </a:solidFill>
                          <a:effectLst/>
                          <a:latin typeface="+mj-lt"/>
                        </a:rPr>
                        <a:t>2</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b"/>
                      <a:r>
                        <a:rPr lang="en-US" sz="1000" b="0" i="0" u="none" strike="noStrike">
                          <a:solidFill>
                            <a:srgbClr val="000000"/>
                          </a:solidFill>
                          <a:effectLst/>
                          <a:latin typeface="+mj-lt"/>
                        </a:rPr>
                        <a:t>71%</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b"/>
                      <a:r>
                        <a:rPr lang="en-US" sz="1000" b="0" i="0" u="none" strike="noStrike">
                          <a:solidFill>
                            <a:srgbClr val="000000"/>
                          </a:solidFill>
                          <a:effectLst/>
                          <a:latin typeface="+mj-lt"/>
                        </a:rPr>
                        <a:t>5</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extLst>
                  <a:ext uri="{0D108BD9-81ED-4DB2-BD59-A6C34878D82A}">
                    <a16:rowId xmlns:a16="http://schemas.microsoft.com/office/drawing/2014/main" val="2888461074"/>
                  </a:ext>
                </a:extLst>
              </a:tr>
              <a:tr h="261952">
                <a:tc>
                  <a:txBody>
                    <a:bodyPr/>
                    <a:lstStyle/>
                    <a:p>
                      <a:pPr algn="l" fontAlgn="b"/>
                      <a:r>
                        <a:rPr lang="en-US" sz="1000" b="0" i="0" u="none" strike="noStrike">
                          <a:solidFill>
                            <a:srgbClr val="000000"/>
                          </a:solidFill>
                          <a:effectLst/>
                          <a:latin typeface="+mj-lt"/>
                        </a:rPr>
                        <a:t>System Engineeinrg  (SE)</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a:solidFill>
                            <a:srgbClr val="000000"/>
                          </a:solidFill>
                          <a:effectLst/>
                          <a:latin typeface="+mj-lt"/>
                        </a:rPr>
                        <a:t>25</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0</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100%</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5</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20%</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dirty="0">
                          <a:solidFill>
                            <a:srgbClr val="000000"/>
                          </a:solidFill>
                          <a:effectLst/>
                          <a:latin typeface="+mj-lt"/>
                        </a:rPr>
                        <a:t>20</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dirty="0">
                          <a:solidFill>
                            <a:srgbClr val="000000"/>
                          </a:solidFill>
                          <a:effectLst/>
                          <a:latin typeface="+mj-lt"/>
                        </a:rPr>
                        <a:t>31</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b"/>
                      <a:r>
                        <a:rPr lang="en-US" sz="1000" b="0" i="0" u="none" strike="noStrike" dirty="0">
                          <a:solidFill>
                            <a:srgbClr val="000000"/>
                          </a:solidFill>
                          <a:effectLst/>
                          <a:latin typeface="+mj-lt"/>
                        </a:rPr>
                        <a:t>4</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b"/>
                      <a:r>
                        <a:rPr lang="en-US" sz="1000" b="0" i="0" u="none" strike="noStrike">
                          <a:solidFill>
                            <a:srgbClr val="000000"/>
                          </a:solidFill>
                          <a:effectLst/>
                          <a:latin typeface="+mj-lt"/>
                        </a:rPr>
                        <a:t>87%</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b"/>
                      <a:r>
                        <a:rPr lang="en-US" sz="1000" b="0" i="0" u="none" strike="noStrike" dirty="0">
                          <a:solidFill>
                            <a:srgbClr val="000000"/>
                          </a:solidFill>
                          <a:effectLst/>
                          <a:latin typeface="+mj-lt"/>
                        </a:rPr>
                        <a:t>27</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extLst>
                  <a:ext uri="{0D108BD9-81ED-4DB2-BD59-A6C34878D82A}">
                    <a16:rowId xmlns:a16="http://schemas.microsoft.com/office/drawing/2014/main" val="1562751622"/>
                  </a:ext>
                </a:extLst>
              </a:tr>
              <a:tr h="261952">
                <a:tc>
                  <a:txBody>
                    <a:bodyPr/>
                    <a:lstStyle/>
                    <a:p>
                      <a:pPr algn="l" fontAlgn="b"/>
                      <a:r>
                        <a:rPr lang="en-US" sz="1000" b="0" i="0" u="none" strike="noStrike">
                          <a:solidFill>
                            <a:srgbClr val="000000"/>
                          </a:solidFill>
                          <a:effectLst/>
                          <a:latin typeface="+mj-lt"/>
                        </a:rPr>
                        <a:t>Complexity in Aerospace (CASE)</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a:solidFill>
                            <a:srgbClr val="000000"/>
                          </a:solidFill>
                          <a:effectLst/>
                          <a:latin typeface="+mj-lt"/>
                        </a:rPr>
                        <a:t> </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 </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 </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dirty="0">
                          <a:solidFill>
                            <a:srgbClr val="000000"/>
                          </a:solidFill>
                          <a:effectLst/>
                          <a:latin typeface="+mj-lt"/>
                        </a:rPr>
                        <a:t> </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 </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 </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dirty="0">
                          <a:solidFill>
                            <a:srgbClr val="000000"/>
                          </a:solidFill>
                          <a:effectLst/>
                          <a:latin typeface="+mj-lt"/>
                        </a:rPr>
                        <a:t>8</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b"/>
                      <a:r>
                        <a:rPr lang="en-US" sz="1000" b="0" i="0" u="none" strike="noStrike" dirty="0">
                          <a:solidFill>
                            <a:srgbClr val="000000"/>
                          </a:solidFill>
                          <a:effectLst/>
                          <a:latin typeface="+mj-lt"/>
                        </a:rPr>
                        <a:t>1</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b"/>
                      <a:r>
                        <a:rPr lang="en-US" sz="1000" b="0" i="0" u="none" strike="noStrike" dirty="0">
                          <a:solidFill>
                            <a:srgbClr val="000000"/>
                          </a:solidFill>
                          <a:effectLst/>
                          <a:latin typeface="+mj-lt"/>
                        </a:rPr>
                        <a:t>88%</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b"/>
                      <a:r>
                        <a:rPr lang="en-US" sz="1000" b="0" i="0" u="none" strike="noStrike" dirty="0">
                          <a:solidFill>
                            <a:srgbClr val="000000"/>
                          </a:solidFill>
                          <a:effectLst/>
                          <a:latin typeface="+mj-lt"/>
                        </a:rPr>
                        <a:t>7</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extLst>
                  <a:ext uri="{0D108BD9-81ED-4DB2-BD59-A6C34878D82A}">
                    <a16:rowId xmlns:a16="http://schemas.microsoft.com/office/drawing/2014/main" val="3137375326"/>
                  </a:ext>
                </a:extLst>
              </a:tr>
              <a:tr h="133734">
                <a:tc>
                  <a:txBody>
                    <a:bodyPr/>
                    <a:lstStyle/>
                    <a:p>
                      <a:pPr algn="l" fontAlgn="b"/>
                      <a:r>
                        <a:rPr lang="en-US" sz="1000" b="0" i="0" u="none" strike="noStrike">
                          <a:solidFill>
                            <a:srgbClr val="000000"/>
                          </a:solidFill>
                          <a:effectLst/>
                          <a:latin typeface="+mj-lt"/>
                        </a:rPr>
                        <a:t>Total</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solidFill>
                            <a:srgbClr val="000000"/>
                          </a:solidFill>
                          <a:effectLst/>
                          <a:latin typeface="+mj-lt"/>
                        </a:rPr>
                        <a:t>665</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63</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91%</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104</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a:solidFill>
                            <a:srgbClr val="000000"/>
                          </a:solidFill>
                          <a:effectLst/>
                          <a:latin typeface="+mj-lt"/>
                        </a:rPr>
                        <a:t>17%</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dirty="0">
                          <a:solidFill>
                            <a:srgbClr val="000000"/>
                          </a:solidFill>
                          <a:effectLst/>
                          <a:latin typeface="+mj-lt"/>
                        </a:rPr>
                        <a:t>498</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ctr" fontAlgn="b"/>
                      <a:r>
                        <a:rPr lang="en-US" sz="1000" b="0" i="0" u="none" strike="noStrike" dirty="0">
                          <a:solidFill>
                            <a:srgbClr val="000000"/>
                          </a:solidFill>
                          <a:effectLst/>
                          <a:latin typeface="+mj-lt"/>
                        </a:rPr>
                        <a:t>711</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b"/>
                      <a:r>
                        <a:rPr lang="en-US" sz="1000" b="0" i="0" u="none" strike="noStrike">
                          <a:solidFill>
                            <a:srgbClr val="000000"/>
                          </a:solidFill>
                          <a:effectLst/>
                          <a:latin typeface="+mj-lt"/>
                        </a:rPr>
                        <a:t>80</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b"/>
                      <a:r>
                        <a:rPr lang="en-US" sz="1000" b="0" i="0" u="none" strike="noStrike">
                          <a:solidFill>
                            <a:srgbClr val="000000"/>
                          </a:solidFill>
                          <a:effectLst/>
                          <a:latin typeface="+mj-lt"/>
                        </a:rPr>
                        <a:t>89%</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tc>
                  <a:txBody>
                    <a:bodyPr/>
                    <a:lstStyle/>
                    <a:p>
                      <a:pPr algn="ctr" fontAlgn="b"/>
                      <a:r>
                        <a:rPr lang="en-US" sz="1000" b="0" i="0" u="none" strike="noStrike" dirty="0">
                          <a:solidFill>
                            <a:srgbClr val="000000"/>
                          </a:solidFill>
                          <a:effectLst/>
                          <a:latin typeface="+mj-lt"/>
                        </a:rPr>
                        <a:t>631</a:t>
                      </a:r>
                    </a:p>
                  </a:txBody>
                  <a:tcPr marL="5246" marR="5246" marT="524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2EFDA"/>
                    </a:solidFill>
                  </a:tcPr>
                </a:tc>
                <a:extLst>
                  <a:ext uri="{0D108BD9-81ED-4DB2-BD59-A6C34878D82A}">
                    <a16:rowId xmlns:a16="http://schemas.microsoft.com/office/drawing/2014/main" val="3731028723"/>
                  </a:ext>
                </a:extLst>
              </a:tr>
            </a:tbl>
          </a:graphicData>
        </a:graphic>
      </p:graphicFrame>
      <p:sp>
        <p:nvSpPr>
          <p:cNvPr id="3" name="TextBox 2">
            <a:extLst>
              <a:ext uri="{FF2B5EF4-FFF2-40B4-BE49-F238E27FC236}">
                <a16:creationId xmlns:a16="http://schemas.microsoft.com/office/drawing/2014/main" id="{1C59EA28-8D28-1304-BFB0-07E51D1BE2B4}"/>
              </a:ext>
            </a:extLst>
          </p:cNvPr>
          <p:cNvSpPr txBox="1"/>
          <p:nvPr/>
        </p:nvSpPr>
        <p:spPr>
          <a:xfrm>
            <a:off x="6048807" y="197274"/>
            <a:ext cx="3134191" cy="369332"/>
          </a:xfrm>
          <a:prstGeom prst="rect">
            <a:avLst/>
          </a:prstGeom>
          <a:noFill/>
        </p:spPr>
        <p:txBody>
          <a:bodyPr wrap="none" rtlCol="0">
            <a:spAutoFit/>
          </a:bodyPr>
          <a:lstStyle/>
          <a:p>
            <a:r>
              <a:rPr lang="de-DE" dirty="0">
                <a:solidFill>
                  <a:srgbClr val="FF0000"/>
                </a:solidFill>
              </a:rPr>
              <a:t>Will </a:t>
            </a:r>
            <a:r>
              <a:rPr lang="de-DE" dirty="0" err="1">
                <a:solidFill>
                  <a:srgbClr val="FF0000"/>
                </a:solidFill>
              </a:rPr>
              <a:t>be</a:t>
            </a:r>
            <a:r>
              <a:rPr lang="de-DE" dirty="0">
                <a:solidFill>
                  <a:srgbClr val="FF0000"/>
                </a:solidFill>
              </a:rPr>
              <a:t> </a:t>
            </a:r>
            <a:r>
              <a:rPr lang="de-DE" dirty="0" err="1">
                <a:solidFill>
                  <a:srgbClr val="FF0000"/>
                </a:solidFill>
              </a:rPr>
              <a:t>updated</a:t>
            </a:r>
            <a:r>
              <a:rPr lang="de-DE" dirty="0">
                <a:solidFill>
                  <a:srgbClr val="FF0000"/>
                </a:solidFill>
              </a:rPr>
              <a:t> in </a:t>
            </a:r>
            <a:r>
              <a:rPr lang="de-DE" dirty="0" err="1">
                <a:solidFill>
                  <a:srgbClr val="FF0000"/>
                </a:solidFill>
              </a:rPr>
              <a:t>Dec</a:t>
            </a:r>
            <a:r>
              <a:rPr lang="de-DE" dirty="0">
                <a:solidFill>
                  <a:srgbClr val="FF0000"/>
                </a:solidFill>
              </a:rPr>
              <a:t>. 2023</a:t>
            </a:r>
            <a:endParaRPr lang="en-US" dirty="0">
              <a:solidFill>
                <a:srgbClr val="FF0000"/>
              </a:solidFill>
            </a:endParaRPr>
          </a:p>
        </p:txBody>
      </p:sp>
    </p:spTree>
    <p:extLst>
      <p:ext uri="{BB962C8B-B14F-4D97-AF65-F5344CB8AC3E}">
        <p14:creationId xmlns:p14="http://schemas.microsoft.com/office/powerpoint/2010/main" val="770321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Conference Planning Timeline</a:t>
            </a:r>
          </a:p>
        </p:txBody>
      </p:sp>
      <p:sp>
        <p:nvSpPr>
          <p:cNvPr id="3" name="Content Placeholder 2"/>
          <p:cNvSpPr>
            <a:spLocks noGrp="1"/>
          </p:cNvSpPr>
          <p:nvPr>
            <p:ph idx="1"/>
          </p:nvPr>
        </p:nvSpPr>
        <p:spPr>
          <a:xfrm>
            <a:off x="228600" y="776850"/>
            <a:ext cx="8432800" cy="3863148"/>
          </a:xfrm>
        </p:spPr>
        <p:txBody>
          <a:bodyPr/>
          <a:lstStyle/>
          <a:p>
            <a:pPr>
              <a:lnSpc>
                <a:spcPct val="150000"/>
              </a:lnSpc>
              <a:buFont typeface="Arial" panose="020B0604020202020204" pitchFamily="34" charset="0"/>
              <a:buChar char="•"/>
            </a:pPr>
            <a:r>
              <a:rPr lang="en-US" sz="1600" dirty="0"/>
              <a:t>Call for Papers Released: 28</a:t>
            </a:r>
            <a:r>
              <a:rPr lang="en-US" sz="1600" baseline="30000" dirty="0"/>
              <a:t>th </a:t>
            </a:r>
            <a:r>
              <a:rPr lang="en-US" sz="1600" dirty="0"/>
              <a:t>March 2023</a:t>
            </a:r>
          </a:p>
          <a:p>
            <a:pPr>
              <a:lnSpc>
                <a:spcPct val="150000"/>
              </a:lnSpc>
              <a:buFont typeface="Arial" panose="020B0604020202020204" pitchFamily="34" charset="0"/>
              <a:buChar char="•"/>
            </a:pPr>
            <a:r>
              <a:rPr lang="en-US" sz="1600" dirty="0"/>
              <a:t>Abstract Submission Deadline: 25</a:t>
            </a:r>
            <a:r>
              <a:rPr lang="en-US" sz="1600" baseline="30000" dirty="0"/>
              <a:t>th</a:t>
            </a:r>
            <a:r>
              <a:rPr lang="en-US" sz="1600" dirty="0"/>
              <a:t> May 2023</a:t>
            </a:r>
          </a:p>
          <a:p>
            <a:pPr>
              <a:lnSpc>
                <a:spcPct val="150000"/>
              </a:lnSpc>
              <a:buFont typeface="Arial" panose="020B0604020202020204" pitchFamily="34" charset="0"/>
              <a:buChar char="•"/>
            </a:pPr>
            <a:r>
              <a:rPr lang="en-US" sz="1600" dirty="0"/>
              <a:t>Abstract Reviews Completed: 22</a:t>
            </a:r>
            <a:r>
              <a:rPr lang="en-US" sz="1600" baseline="30000" dirty="0"/>
              <a:t>nd </a:t>
            </a:r>
            <a:r>
              <a:rPr lang="en-US" sz="1600" dirty="0"/>
              <a:t>June 2023</a:t>
            </a:r>
          </a:p>
          <a:p>
            <a:pPr>
              <a:lnSpc>
                <a:spcPct val="150000"/>
              </a:lnSpc>
              <a:buFont typeface="Arial" panose="020B0604020202020204" pitchFamily="34" charset="0"/>
              <a:buChar char="•"/>
            </a:pPr>
            <a:r>
              <a:rPr lang="en-US" sz="1600" dirty="0"/>
              <a:t>Decision Deadline: 29</a:t>
            </a:r>
            <a:r>
              <a:rPr lang="en-US" sz="1600" baseline="30000" dirty="0"/>
              <a:t>th</a:t>
            </a:r>
            <a:r>
              <a:rPr lang="en-US" sz="1600" dirty="0"/>
              <a:t>  June 2023</a:t>
            </a:r>
          </a:p>
          <a:p>
            <a:pPr>
              <a:lnSpc>
                <a:spcPct val="150000"/>
              </a:lnSpc>
              <a:buFont typeface="Arial" panose="020B0604020202020204" pitchFamily="34" charset="0"/>
              <a:buChar char="•"/>
            </a:pPr>
            <a:r>
              <a:rPr lang="en-US" sz="1600" dirty="0"/>
              <a:t>Sessioning Deadline: 13</a:t>
            </a:r>
            <a:r>
              <a:rPr lang="en-US" sz="1600" baseline="30000" dirty="0"/>
              <a:t>th</a:t>
            </a:r>
            <a:r>
              <a:rPr lang="en-US" sz="1600" dirty="0"/>
              <a:t> July 2023</a:t>
            </a:r>
          </a:p>
          <a:p>
            <a:pPr>
              <a:lnSpc>
                <a:spcPct val="150000"/>
              </a:lnSpc>
              <a:buFont typeface="Arial" panose="020B0604020202020204" pitchFamily="34" charset="0"/>
              <a:buChar char="•"/>
            </a:pPr>
            <a:r>
              <a:rPr lang="en-US" sz="1600" dirty="0"/>
              <a:t>Author Notifications: 25</a:t>
            </a:r>
            <a:r>
              <a:rPr lang="en-US" sz="1600" baseline="30000" dirty="0"/>
              <a:t>th</a:t>
            </a:r>
            <a:r>
              <a:rPr lang="en-US" sz="1600" dirty="0"/>
              <a:t> August 2023</a:t>
            </a:r>
          </a:p>
          <a:p>
            <a:pPr>
              <a:lnSpc>
                <a:spcPct val="150000"/>
              </a:lnSpc>
              <a:buFont typeface="Arial" panose="020B0604020202020204" pitchFamily="34" charset="0"/>
              <a:buChar char="•"/>
            </a:pPr>
            <a:r>
              <a:rPr lang="en-US" sz="1600" dirty="0"/>
              <a:t>Upcoming Dates to Remember:</a:t>
            </a:r>
          </a:p>
          <a:p>
            <a:pPr lvl="1">
              <a:buFont typeface="Wingdings" panose="05000000000000000000" pitchFamily="2" charset="2"/>
              <a:buChar char="ü"/>
            </a:pPr>
            <a:r>
              <a:rPr lang="en-US" sz="1400" dirty="0"/>
              <a:t>4</a:t>
            </a:r>
            <a:r>
              <a:rPr lang="en-US" sz="1400" baseline="30000" dirty="0"/>
              <a:t>th</a:t>
            </a:r>
            <a:r>
              <a:rPr lang="en-US" sz="1400" dirty="0"/>
              <a:t> December 2023 20:00 hrs. ET:  Deadline to submit final manuscript* </a:t>
            </a:r>
          </a:p>
          <a:p>
            <a:pPr lvl="1">
              <a:buFont typeface="Wingdings" panose="05000000000000000000" pitchFamily="2" charset="2"/>
              <a:buChar char="ü"/>
            </a:pPr>
            <a:r>
              <a:rPr lang="en-US" sz="1400" dirty="0"/>
              <a:t>18</a:t>
            </a:r>
            <a:r>
              <a:rPr lang="en-US" sz="1400" baseline="30000" dirty="0"/>
              <a:t>th </a:t>
            </a:r>
            <a:r>
              <a:rPr lang="en-US" sz="1400" dirty="0"/>
              <a:t>December 2023:  Early bird registration</a:t>
            </a:r>
            <a:endParaRPr lang="en-US" sz="1600" dirty="0"/>
          </a:p>
          <a:p>
            <a:pPr lvl="1">
              <a:buFont typeface="Wingdings" panose="05000000000000000000" pitchFamily="2" charset="2"/>
              <a:buChar char="ü"/>
            </a:pPr>
            <a:r>
              <a:rPr lang="en-US" sz="1400" dirty="0"/>
              <a:t>8</a:t>
            </a:r>
            <a:r>
              <a:rPr lang="en-US" sz="1400" baseline="30000" dirty="0"/>
              <a:t>th</a:t>
            </a:r>
            <a:r>
              <a:rPr lang="en-US" sz="1400" dirty="0"/>
              <a:t>  - 12</a:t>
            </a:r>
            <a:r>
              <a:rPr lang="en-US" sz="1400" baseline="30000" dirty="0"/>
              <a:t>th</a:t>
            </a:r>
            <a:r>
              <a:rPr lang="en-US" sz="1400" dirty="0"/>
              <a:t> January 2024:  In-Person SciTech 2024 in Orlando, Florida</a:t>
            </a:r>
            <a:endParaRPr lang="en-US" sz="1600" dirty="0"/>
          </a:p>
          <a:p>
            <a:pPr marL="342900" lvl="1" indent="0">
              <a:buNone/>
            </a:pPr>
            <a:r>
              <a:rPr lang="en-US" sz="1100" dirty="0"/>
              <a:t>*ALL authors -  No Paper, No Podium and No Podium, No Paper Policy</a:t>
            </a:r>
          </a:p>
          <a:p>
            <a:endParaRPr lang="en-US" sz="1600" dirty="0"/>
          </a:p>
          <a:p>
            <a:endParaRPr lang="en-US" sz="1600" dirty="0"/>
          </a:p>
          <a:p>
            <a:endParaRPr lang="en-US" sz="1600" dirty="0"/>
          </a:p>
        </p:txBody>
      </p:sp>
      <p:sp>
        <p:nvSpPr>
          <p:cNvPr id="4" name="Slide Number Placeholder 3"/>
          <p:cNvSpPr>
            <a:spLocks noGrp="1"/>
          </p:cNvSpPr>
          <p:nvPr>
            <p:ph type="sldNum" sz="quarter" idx="4"/>
          </p:nvPr>
        </p:nvSpPr>
        <p:spPr/>
        <p:txBody>
          <a:bodyPr/>
          <a:lstStyle/>
          <a:p>
            <a:pPr>
              <a:defRPr/>
            </a:pPr>
            <a:fld id="{B586D440-F702-449A-AAC2-9ACFF17038B8}" type="slidenum">
              <a:rPr lang="en-US" smtClean="0"/>
              <a:pPr>
                <a:defRPr/>
              </a:pPr>
              <a:t>2</a:t>
            </a:fld>
            <a:endParaRPr lang="en-US" dirty="0"/>
          </a:p>
        </p:txBody>
      </p:sp>
    </p:spTree>
    <p:extLst>
      <p:ext uri="{BB962C8B-B14F-4D97-AF65-F5344CB8AC3E}">
        <p14:creationId xmlns:p14="http://schemas.microsoft.com/office/powerpoint/2010/main" val="1387730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ABC29-A6AC-9F19-C4DC-E5D6FA1E7229}"/>
              </a:ext>
            </a:extLst>
          </p:cNvPr>
          <p:cNvSpPr>
            <a:spLocks noGrp="1"/>
          </p:cNvSpPr>
          <p:nvPr>
            <p:ph type="title"/>
          </p:nvPr>
        </p:nvSpPr>
        <p:spPr/>
        <p:txBody>
          <a:bodyPr/>
          <a:lstStyle/>
          <a:p>
            <a:r>
              <a:rPr lang="en-US" dirty="0"/>
              <a:t>Abstract Submissions: Topics </a:t>
            </a:r>
          </a:p>
        </p:txBody>
      </p:sp>
      <p:sp>
        <p:nvSpPr>
          <p:cNvPr id="4" name="Slide Number Placeholder 3">
            <a:extLst>
              <a:ext uri="{FF2B5EF4-FFF2-40B4-BE49-F238E27FC236}">
                <a16:creationId xmlns:a16="http://schemas.microsoft.com/office/drawing/2014/main" id="{75D82BF3-1CB4-6EB6-6D14-DD193FD54134}"/>
              </a:ext>
            </a:extLst>
          </p:cNvPr>
          <p:cNvSpPr>
            <a:spLocks noGrp="1"/>
          </p:cNvSpPr>
          <p:nvPr>
            <p:ph type="sldNum" sz="quarter" idx="4"/>
          </p:nvPr>
        </p:nvSpPr>
        <p:spPr/>
        <p:txBody>
          <a:bodyPr/>
          <a:lstStyle/>
          <a:p>
            <a:pPr>
              <a:defRPr/>
            </a:pPr>
            <a:fld id="{B586D440-F702-449A-AAC2-9ACFF17038B8}" type="slidenum">
              <a:rPr lang="en-US" smtClean="0"/>
              <a:pPr>
                <a:defRPr/>
              </a:pPr>
              <a:t>3</a:t>
            </a:fld>
            <a:endParaRPr lang="en-US" dirty="0"/>
          </a:p>
        </p:txBody>
      </p:sp>
      <p:graphicFrame>
        <p:nvGraphicFramePr>
          <p:cNvPr id="3" name="Object 2">
            <a:extLst>
              <a:ext uri="{FF2B5EF4-FFF2-40B4-BE49-F238E27FC236}">
                <a16:creationId xmlns:a16="http://schemas.microsoft.com/office/drawing/2014/main" id="{C54EBEE5-D0FF-0FD9-9C2C-679580DCE5CB}"/>
              </a:ext>
            </a:extLst>
          </p:cNvPr>
          <p:cNvGraphicFramePr>
            <a:graphicFrameLocks noChangeAspect="1"/>
          </p:cNvGraphicFramePr>
          <p:nvPr>
            <p:extLst>
              <p:ext uri="{D42A27DB-BD31-4B8C-83A1-F6EECF244321}">
                <p14:modId xmlns:p14="http://schemas.microsoft.com/office/powerpoint/2010/main" val="2857783220"/>
              </p:ext>
            </p:extLst>
          </p:nvPr>
        </p:nvGraphicFramePr>
        <p:xfrm>
          <a:off x="375181" y="1593125"/>
          <a:ext cx="8333619" cy="2085163"/>
        </p:xfrm>
        <a:graphic>
          <a:graphicData uri="http://schemas.openxmlformats.org/presentationml/2006/ole">
            <mc:AlternateContent xmlns:mc="http://schemas.openxmlformats.org/markup-compatibility/2006">
              <mc:Choice xmlns:v="urn:schemas-microsoft-com:vml" Requires="v">
                <p:oleObj name="Worksheet" r:id="rId2" imgW="7524713" imgH="1882797" progId="Excel.Sheet.12">
                  <p:embed/>
                </p:oleObj>
              </mc:Choice>
              <mc:Fallback>
                <p:oleObj name="Worksheet" r:id="rId2" imgW="7524713" imgH="1882797" progId="Excel.Sheet.12">
                  <p:embed/>
                  <p:pic>
                    <p:nvPicPr>
                      <p:cNvPr id="0" name=""/>
                      <p:cNvPicPr/>
                      <p:nvPr/>
                    </p:nvPicPr>
                    <p:blipFill>
                      <a:blip r:embed="rId3"/>
                      <a:stretch>
                        <a:fillRect/>
                      </a:stretch>
                    </p:blipFill>
                    <p:spPr>
                      <a:xfrm>
                        <a:off x="375181" y="1593125"/>
                        <a:ext cx="8333619" cy="2085163"/>
                      </a:xfrm>
                      <a:prstGeom prst="rect">
                        <a:avLst/>
                      </a:prstGeom>
                    </p:spPr>
                  </p:pic>
                </p:oleObj>
              </mc:Fallback>
            </mc:AlternateContent>
          </a:graphicData>
        </a:graphic>
      </p:graphicFrame>
    </p:spTree>
    <p:extLst>
      <p:ext uri="{BB962C8B-B14F-4D97-AF65-F5344CB8AC3E}">
        <p14:creationId xmlns:p14="http://schemas.microsoft.com/office/powerpoint/2010/main" val="2792868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ABC29-A6AC-9F19-C4DC-E5D6FA1E7229}"/>
              </a:ext>
            </a:extLst>
          </p:cNvPr>
          <p:cNvSpPr>
            <a:spLocks noGrp="1"/>
          </p:cNvSpPr>
          <p:nvPr>
            <p:ph type="title"/>
          </p:nvPr>
        </p:nvSpPr>
        <p:spPr/>
        <p:txBody>
          <a:bodyPr/>
          <a:lstStyle/>
          <a:p>
            <a:r>
              <a:rPr lang="en-US" dirty="0"/>
              <a:t>Abstract Submissions: Summary</a:t>
            </a:r>
          </a:p>
        </p:txBody>
      </p:sp>
      <p:sp>
        <p:nvSpPr>
          <p:cNvPr id="4" name="Slide Number Placeholder 3">
            <a:extLst>
              <a:ext uri="{FF2B5EF4-FFF2-40B4-BE49-F238E27FC236}">
                <a16:creationId xmlns:a16="http://schemas.microsoft.com/office/drawing/2014/main" id="{75D82BF3-1CB4-6EB6-6D14-DD193FD54134}"/>
              </a:ext>
            </a:extLst>
          </p:cNvPr>
          <p:cNvSpPr>
            <a:spLocks noGrp="1"/>
          </p:cNvSpPr>
          <p:nvPr>
            <p:ph type="sldNum" sz="quarter" idx="4"/>
          </p:nvPr>
        </p:nvSpPr>
        <p:spPr/>
        <p:txBody>
          <a:bodyPr/>
          <a:lstStyle/>
          <a:p>
            <a:pPr>
              <a:defRPr/>
            </a:pPr>
            <a:fld id="{B586D440-F702-449A-AAC2-9ACFF17038B8}" type="slidenum">
              <a:rPr lang="en-US" smtClean="0"/>
              <a:pPr>
                <a:defRPr/>
              </a:pPr>
              <a:t>4</a:t>
            </a:fld>
            <a:endParaRPr lang="en-US" dirty="0"/>
          </a:p>
        </p:txBody>
      </p:sp>
      <p:graphicFrame>
        <p:nvGraphicFramePr>
          <p:cNvPr id="6" name="Table 5">
            <a:extLst>
              <a:ext uri="{FF2B5EF4-FFF2-40B4-BE49-F238E27FC236}">
                <a16:creationId xmlns:a16="http://schemas.microsoft.com/office/drawing/2014/main" id="{F7537A63-2C86-6D07-5867-343C0CE9B660}"/>
              </a:ext>
            </a:extLst>
          </p:cNvPr>
          <p:cNvGraphicFramePr>
            <a:graphicFrameLocks noGrp="1"/>
          </p:cNvGraphicFramePr>
          <p:nvPr/>
        </p:nvGraphicFramePr>
        <p:xfrm>
          <a:off x="261700" y="1794185"/>
          <a:ext cx="3606915" cy="1555129"/>
        </p:xfrm>
        <a:graphic>
          <a:graphicData uri="http://schemas.openxmlformats.org/drawingml/2006/table">
            <a:tbl>
              <a:tblPr/>
              <a:tblGrid>
                <a:gridCol w="2274623">
                  <a:extLst>
                    <a:ext uri="{9D8B030D-6E8A-4147-A177-3AD203B41FA5}">
                      <a16:colId xmlns:a16="http://schemas.microsoft.com/office/drawing/2014/main" val="1305336431"/>
                    </a:ext>
                  </a:extLst>
                </a:gridCol>
                <a:gridCol w="1332292">
                  <a:extLst>
                    <a:ext uri="{9D8B030D-6E8A-4147-A177-3AD203B41FA5}">
                      <a16:colId xmlns:a16="http://schemas.microsoft.com/office/drawing/2014/main" val="938690752"/>
                    </a:ext>
                  </a:extLst>
                </a:gridCol>
              </a:tblGrid>
              <a:tr h="333926">
                <a:tc>
                  <a:txBody>
                    <a:bodyPr/>
                    <a:lstStyle/>
                    <a:p>
                      <a:pPr algn="l" fontAlgn="b"/>
                      <a:r>
                        <a:rPr lang="en-US" sz="1100" b="1" i="0" u="none" strike="noStrike">
                          <a:solidFill>
                            <a:srgbClr val="000000"/>
                          </a:solidFill>
                          <a:effectLst/>
                          <a:latin typeface="Calibri" panose="020F0502020204030204" pitchFamily="34" charset="0"/>
                        </a:rPr>
                        <a:t>Scitech 2024</a:t>
                      </a:r>
                    </a:p>
                  </a:txBody>
                  <a:tcPr marL="3175" marR="3175" marT="31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Calibri" panose="020F0502020204030204" pitchFamily="34" charset="0"/>
                        </a:rPr>
                        <a:t>No. Of Extended Abstracts</a:t>
                      </a:r>
                    </a:p>
                  </a:txBody>
                  <a:tcPr marL="3175" marR="3175" marT="31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5120370"/>
                  </a:ext>
                </a:extLst>
              </a:tr>
              <a:tr h="333926">
                <a:tc>
                  <a:txBody>
                    <a:bodyPr/>
                    <a:lstStyle/>
                    <a:p>
                      <a:pPr algn="l" fontAlgn="b"/>
                      <a:r>
                        <a:rPr lang="en-US" sz="1100" b="0" i="0" u="none" strike="noStrike">
                          <a:solidFill>
                            <a:srgbClr val="000000"/>
                          </a:solidFill>
                          <a:effectLst/>
                          <a:latin typeface="Calibri" panose="020F0502020204030204" pitchFamily="34" charset="0"/>
                        </a:rPr>
                        <a:t>Technical Paper (Completed Research)</a:t>
                      </a:r>
                    </a:p>
                  </a:txBody>
                  <a:tcPr marL="3175" marR="3175" marT="31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13</a:t>
                      </a:r>
                    </a:p>
                  </a:txBody>
                  <a:tcPr marL="3175" marR="3175" marT="3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6814843"/>
                  </a:ext>
                </a:extLst>
              </a:tr>
              <a:tr h="181431">
                <a:tc>
                  <a:txBody>
                    <a:bodyPr/>
                    <a:lstStyle/>
                    <a:p>
                      <a:pPr algn="l" fontAlgn="b"/>
                      <a:r>
                        <a:rPr lang="en-US" sz="1100" b="0" i="0" u="none" strike="noStrike" dirty="0">
                          <a:solidFill>
                            <a:srgbClr val="000000"/>
                          </a:solidFill>
                          <a:effectLst/>
                          <a:latin typeface="Calibri" panose="020F0502020204030204" pitchFamily="34" charset="0"/>
                        </a:rPr>
                        <a:t>Technical Paper (Work in Progress)</a:t>
                      </a:r>
                    </a:p>
                  </a:txBody>
                  <a:tcPr marL="3175" marR="3175" marT="31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14</a:t>
                      </a:r>
                    </a:p>
                  </a:txBody>
                  <a:tcPr marL="3175" marR="3175" marT="3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3562882"/>
                  </a:ext>
                </a:extLst>
              </a:tr>
              <a:tr h="181431">
                <a:tc>
                  <a:txBody>
                    <a:bodyPr/>
                    <a:lstStyle/>
                    <a:p>
                      <a:pPr algn="l" fontAlgn="b"/>
                      <a:r>
                        <a:rPr lang="en-US" sz="1100" b="0" i="0" u="none" strike="noStrike">
                          <a:solidFill>
                            <a:srgbClr val="000000"/>
                          </a:solidFill>
                          <a:effectLst/>
                          <a:latin typeface="Calibri" panose="020F0502020204030204" pitchFamily="34" charset="0"/>
                        </a:rPr>
                        <a:t>Student Paper Competition</a:t>
                      </a:r>
                    </a:p>
                  </a:txBody>
                  <a:tcPr marL="3175" marR="3175" marT="31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6</a:t>
                      </a:r>
                    </a:p>
                  </a:txBody>
                  <a:tcPr marL="3175" marR="3175" marT="3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4236055"/>
                  </a:ext>
                </a:extLst>
              </a:tr>
              <a:tr h="333926">
                <a:tc>
                  <a:txBody>
                    <a:bodyPr/>
                    <a:lstStyle/>
                    <a:p>
                      <a:pPr algn="l" fontAlgn="b"/>
                      <a:r>
                        <a:rPr lang="en-US" sz="1100" b="0" i="0" u="none" strike="noStrike" dirty="0">
                          <a:solidFill>
                            <a:srgbClr val="000000"/>
                          </a:solidFill>
                          <a:effectLst/>
                          <a:latin typeface="Calibri" panose="020F0502020204030204" pitchFamily="34" charset="0"/>
                        </a:rPr>
                        <a:t>Oral Presentation only (by invitation only)</a:t>
                      </a:r>
                    </a:p>
                  </a:txBody>
                  <a:tcPr marL="3175" marR="3175" marT="31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a:t>
                      </a:r>
                    </a:p>
                  </a:txBody>
                  <a:tcPr marL="3175" marR="3175" marT="3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7951138"/>
                  </a:ext>
                </a:extLst>
              </a:tr>
              <a:tr h="181431">
                <a:tc>
                  <a:txBody>
                    <a:bodyPr/>
                    <a:lstStyle/>
                    <a:p>
                      <a:pPr algn="l" fontAlgn="b"/>
                      <a:r>
                        <a:rPr lang="en-US" sz="1100" b="1" i="0" u="none" strike="noStrike">
                          <a:solidFill>
                            <a:srgbClr val="000000"/>
                          </a:solidFill>
                          <a:effectLst/>
                          <a:latin typeface="Calibri" panose="020F0502020204030204" pitchFamily="34" charset="0"/>
                        </a:rPr>
                        <a:t>Total</a:t>
                      </a:r>
                    </a:p>
                  </a:txBody>
                  <a:tcPr marL="3175" marR="3175" marT="31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34</a:t>
                      </a:r>
                    </a:p>
                  </a:txBody>
                  <a:tcPr marL="3175" marR="3175" marT="31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932575"/>
                  </a:ext>
                </a:extLst>
              </a:tr>
            </a:tbl>
          </a:graphicData>
        </a:graphic>
      </p:graphicFrame>
      <p:graphicFrame>
        <p:nvGraphicFramePr>
          <p:cNvPr id="3" name="Chart 2">
            <a:extLst>
              <a:ext uri="{FF2B5EF4-FFF2-40B4-BE49-F238E27FC236}">
                <a16:creationId xmlns:a16="http://schemas.microsoft.com/office/drawing/2014/main" id="{8D703A80-5CA2-6A12-4B88-07B3A2060695}"/>
              </a:ext>
            </a:extLst>
          </p:cNvPr>
          <p:cNvGraphicFramePr>
            <a:graphicFrameLocks/>
          </p:cNvGraphicFramePr>
          <p:nvPr>
            <p:extLst>
              <p:ext uri="{D42A27DB-BD31-4B8C-83A1-F6EECF244321}">
                <p14:modId xmlns:p14="http://schemas.microsoft.com/office/powerpoint/2010/main" val="661094176"/>
              </p:ext>
            </p:extLst>
          </p:nvPr>
        </p:nvGraphicFramePr>
        <p:xfrm>
          <a:off x="4015498" y="1481266"/>
          <a:ext cx="4572000" cy="28098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47040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5FAF4-BEDA-F9B3-6BBE-E8B46C8B3011}"/>
              </a:ext>
            </a:extLst>
          </p:cNvPr>
          <p:cNvSpPr>
            <a:spLocks noGrp="1"/>
          </p:cNvSpPr>
          <p:nvPr>
            <p:ph type="title"/>
          </p:nvPr>
        </p:nvSpPr>
        <p:spPr/>
        <p:txBody>
          <a:bodyPr/>
          <a:lstStyle/>
          <a:p>
            <a:r>
              <a:rPr lang="en-US" dirty="0"/>
              <a:t>After Decisions</a:t>
            </a:r>
          </a:p>
        </p:txBody>
      </p:sp>
      <p:sp>
        <p:nvSpPr>
          <p:cNvPr id="4" name="Slide Number Placeholder 3">
            <a:extLst>
              <a:ext uri="{FF2B5EF4-FFF2-40B4-BE49-F238E27FC236}">
                <a16:creationId xmlns:a16="http://schemas.microsoft.com/office/drawing/2014/main" id="{46D58E2B-C7E2-2963-8C03-2736C1B6E649}"/>
              </a:ext>
            </a:extLst>
          </p:cNvPr>
          <p:cNvSpPr>
            <a:spLocks noGrp="1"/>
          </p:cNvSpPr>
          <p:nvPr>
            <p:ph type="sldNum" sz="quarter" idx="4"/>
          </p:nvPr>
        </p:nvSpPr>
        <p:spPr/>
        <p:txBody>
          <a:bodyPr/>
          <a:lstStyle/>
          <a:p>
            <a:pPr>
              <a:defRPr/>
            </a:pPr>
            <a:fld id="{B586D440-F702-449A-AAC2-9ACFF17038B8}" type="slidenum">
              <a:rPr lang="en-US" smtClean="0"/>
              <a:pPr>
                <a:defRPr/>
              </a:pPr>
              <a:t>5</a:t>
            </a:fld>
            <a:endParaRPr lang="en-US" dirty="0"/>
          </a:p>
        </p:txBody>
      </p:sp>
      <p:graphicFrame>
        <p:nvGraphicFramePr>
          <p:cNvPr id="7" name="Table 6">
            <a:extLst>
              <a:ext uri="{FF2B5EF4-FFF2-40B4-BE49-F238E27FC236}">
                <a16:creationId xmlns:a16="http://schemas.microsoft.com/office/drawing/2014/main" id="{B746F5F3-5359-633F-B48E-BDEA926B4C2F}"/>
              </a:ext>
            </a:extLst>
          </p:cNvPr>
          <p:cNvGraphicFramePr>
            <a:graphicFrameLocks noGrp="1"/>
          </p:cNvGraphicFramePr>
          <p:nvPr>
            <p:extLst>
              <p:ext uri="{D42A27DB-BD31-4B8C-83A1-F6EECF244321}">
                <p14:modId xmlns:p14="http://schemas.microsoft.com/office/powerpoint/2010/main" val="532191381"/>
              </p:ext>
            </p:extLst>
          </p:nvPr>
        </p:nvGraphicFramePr>
        <p:xfrm>
          <a:off x="163987" y="1501760"/>
          <a:ext cx="8686800" cy="1830430"/>
        </p:xfrm>
        <a:graphic>
          <a:graphicData uri="http://schemas.openxmlformats.org/drawingml/2006/table">
            <a:tbl>
              <a:tblPr/>
              <a:tblGrid>
                <a:gridCol w="5857385">
                  <a:extLst>
                    <a:ext uri="{9D8B030D-6E8A-4147-A177-3AD203B41FA5}">
                      <a16:colId xmlns:a16="http://schemas.microsoft.com/office/drawing/2014/main" val="1095912761"/>
                    </a:ext>
                  </a:extLst>
                </a:gridCol>
                <a:gridCol w="1489166">
                  <a:extLst>
                    <a:ext uri="{9D8B030D-6E8A-4147-A177-3AD203B41FA5}">
                      <a16:colId xmlns:a16="http://schemas.microsoft.com/office/drawing/2014/main" val="1611493070"/>
                    </a:ext>
                  </a:extLst>
                </a:gridCol>
                <a:gridCol w="1340249">
                  <a:extLst>
                    <a:ext uri="{9D8B030D-6E8A-4147-A177-3AD203B41FA5}">
                      <a16:colId xmlns:a16="http://schemas.microsoft.com/office/drawing/2014/main" val="3225814682"/>
                    </a:ext>
                  </a:extLst>
                </a:gridCol>
              </a:tblGrid>
              <a:tr h="183043">
                <a:tc>
                  <a:txBody>
                    <a:bodyPr/>
                    <a:lstStyle/>
                    <a:p>
                      <a:pPr algn="l" fontAlgn="b"/>
                      <a:r>
                        <a:rPr lang="en-US" sz="1100" b="1" i="0" u="none" strike="noStrike">
                          <a:solidFill>
                            <a:srgbClr val="000000"/>
                          </a:solidFill>
                          <a:effectLst/>
                          <a:latin typeface="Calibri" panose="020F0502020204030204" pitchFamily="34" charset="0"/>
                        </a:rPr>
                        <a:t>Topics</a:t>
                      </a:r>
                    </a:p>
                  </a:txBody>
                  <a:tcPr marL="3102" marR="3102" marT="3102" marB="0" anchor="b">
                    <a:lnL>
                      <a:noFill/>
                    </a:lnL>
                    <a:lnR>
                      <a:noFill/>
                    </a:lnR>
                    <a:lnT>
                      <a:noFill/>
                    </a:lnT>
                    <a:lnB>
                      <a:noFill/>
                    </a:lnB>
                  </a:tcPr>
                </a:tc>
                <a:tc>
                  <a:txBody>
                    <a:bodyPr/>
                    <a:lstStyle/>
                    <a:p>
                      <a:pPr algn="l" fontAlgn="b"/>
                      <a:r>
                        <a:rPr lang="en-US" sz="1100" b="1" i="0" u="none" strike="noStrike">
                          <a:solidFill>
                            <a:srgbClr val="000000"/>
                          </a:solidFill>
                          <a:effectLst/>
                          <a:latin typeface="Calibri" panose="020F0502020204030204" pitchFamily="34" charset="0"/>
                        </a:rPr>
                        <a:t>NDA Papers accepted</a:t>
                      </a:r>
                    </a:p>
                  </a:txBody>
                  <a:tcPr marL="3102" marR="3102" marT="3102" marB="0" anchor="b">
                    <a:lnL>
                      <a:noFill/>
                    </a:lnL>
                    <a:lnR>
                      <a:noFill/>
                    </a:lnR>
                    <a:lnT>
                      <a:noFill/>
                    </a:lnT>
                    <a:lnB>
                      <a:noFill/>
                    </a:lnB>
                  </a:tcPr>
                </a:tc>
                <a:tc>
                  <a:txBody>
                    <a:bodyPr/>
                    <a:lstStyle/>
                    <a:p>
                      <a:pPr algn="l" fontAlgn="b"/>
                      <a:r>
                        <a:rPr lang="en-US" sz="1100" b="1" i="0" u="none" strike="noStrike" dirty="0">
                          <a:solidFill>
                            <a:srgbClr val="000000"/>
                          </a:solidFill>
                          <a:effectLst/>
                          <a:latin typeface="Calibri" panose="020F0502020204030204" pitchFamily="34" charset="0"/>
                        </a:rPr>
                        <a:t>NDA Papers rejected*</a:t>
                      </a:r>
                    </a:p>
                  </a:txBody>
                  <a:tcPr marL="3102" marR="3102" marT="3102" marB="0" anchor="b">
                    <a:lnL>
                      <a:noFill/>
                    </a:lnL>
                    <a:lnR>
                      <a:noFill/>
                    </a:lnR>
                    <a:lnT>
                      <a:noFill/>
                    </a:lnT>
                    <a:lnB>
                      <a:noFill/>
                    </a:lnB>
                  </a:tcPr>
                </a:tc>
                <a:extLst>
                  <a:ext uri="{0D108BD9-81ED-4DB2-BD59-A6C34878D82A}">
                    <a16:rowId xmlns:a16="http://schemas.microsoft.com/office/drawing/2014/main" val="3747649116"/>
                  </a:ext>
                </a:extLst>
              </a:tr>
              <a:tr h="183043">
                <a:tc>
                  <a:txBody>
                    <a:bodyPr/>
                    <a:lstStyle/>
                    <a:p>
                      <a:pPr algn="l" fontAlgn="b"/>
                      <a:r>
                        <a:rPr lang="en-US" sz="1100" b="0" i="0" u="none" strike="noStrike" dirty="0">
                          <a:solidFill>
                            <a:srgbClr val="000000"/>
                          </a:solidFill>
                          <a:effectLst/>
                          <a:latin typeface="Calibri" panose="020F0502020204030204" pitchFamily="34" charset="0"/>
                        </a:rPr>
                        <a:t>Design Under Uncertainty (joint NDA/MDO)</a:t>
                      </a:r>
                    </a:p>
                  </a:txBody>
                  <a:tcPr marL="93073" marR="3102" marT="3102"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4</a:t>
                      </a:r>
                    </a:p>
                  </a:txBody>
                  <a:tcPr marL="3102" marR="3102" marT="3102"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3102" marR="3102" marT="3102" marB="0" anchor="b">
                    <a:lnL>
                      <a:noFill/>
                    </a:lnL>
                    <a:lnR>
                      <a:noFill/>
                    </a:lnR>
                    <a:lnT>
                      <a:noFill/>
                    </a:lnT>
                    <a:lnB>
                      <a:noFill/>
                    </a:lnB>
                  </a:tcPr>
                </a:tc>
                <a:extLst>
                  <a:ext uri="{0D108BD9-81ED-4DB2-BD59-A6C34878D82A}">
                    <a16:rowId xmlns:a16="http://schemas.microsoft.com/office/drawing/2014/main" val="780047833"/>
                  </a:ext>
                </a:extLst>
              </a:tr>
              <a:tr h="183043">
                <a:tc>
                  <a:txBody>
                    <a:bodyPr/>
                    <a:lstStyle/>
                    <a:p>
                      <a:pPr algn="l" fontAlgn="b"/>
                      <a:r>
                        <a:rPr lang="en-US" sz="1100" b="0" i="0" u="none" strike="noStrike">
                          <a:solidFill>
                            <a:srgbClr val="000000"/>
                          </a:solidFill>
                          <a:effectLst/>
                          <a:latin typeface="Calibri" panose="020F0502020204030204" pitchFamily="34" charset="0"/>
                        </a:rPr>
                        <a:t>Model Order Reduction &amp; Surrogate Modeling</a:t>
                      </a:r>
                    </a:p>
                  </a:txBody>
                  <a:tcPr marL="93073" marR="3102" marT="3102"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9</a:t>
                      </a:r>
                    </a:p>
                  </a:txBody>
                  <a:tcPr marL="3102" marR="3102" marT="3102"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3102" marR="3102" marT="3102" marB="0" anchor="b">
                    <a:lnL>
                      <a:noFill/>
                    </a:lnL>
                    <a:lnR>
                      <a:noFill/>
                    </a:lnR>
                    <a:lnT>
                      <a:noFill/>
                    </a:lnT>
                    <a:lnB>
                      <a:noFill/>
                    </a:lnB>
                  </a:tcPr>
                </a:tc>
                <a:extLst>
                  <a:ext uri="{0D108BD9-81ED-4DB2-BD59-A6C34878D82A}">
                    <a16:rowId xmlns:a16="http://schemas.microsoft.com/office/drawing/2014/main" val="173277179"/>
                  </a:ext>
                </a:extLst>
              </a:tr>
              <a:tr h="183043">
                <a:tc>
                  <a:txBody>
                    <a:bodyPr/>
                    <a:lstStyle/>
                    <a:p>
                      <a:pPr algn="l" fontAlgn="b"/>
                      <a:r>
                        <a:rPr lang="en-US" sz="1100" b="0" i="0" u="none" strike="noStrike">
                          <a:solidFill>
                            <a:srgbClr val="000000"/>
                          </a:solidFill>
                          <a:effectLst/>
                          <a:latin typeface="Calibri" panose="020F0502020204030204" pitchFamily="34" charset="0"/>
                        </a:rPr>
                        <a:t>Physics-informed Machine Learning (joint NDA/MDO)</a:t>
                      </a:r>
                    </a:p>
                  </a:txBody>
                  <a:tcPr marL="93073" marR="3102" marT="3102" marB="0" anchor="b">
                    <a:lnL>
                      <a:noFill/>
                    </a:lnL>
                    <a:lnR>
                      <a:noFill/>
                    </a:lnR>
                    <a:lnT>
                      <a:noFill/>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3102" marR="3102" marT="3102"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3102" marR="3102" marT="3102" marB="0" anchor="b">
                    <a:lnL>
                      <a:noFill/>
                    </a:lnL>
                    <a:lnR>
                      <a:noFill/>
                    </a:lnR>
                    <a:lnT>
                      <a:noFill/>
                    </a:lnT>
                    <a:lnB>
                      <a:noFill/>
                    </a:lnB>
                  </a:tcPr>
                </a:tc>
                <a:extLst>
                  <a:ext uri="{0D108BD9-81ED-4DB2-BD59-A6C34878D82A}">
                    <a16:rowId xmlns:a16="http://schemas.microsoft.com/office/drawing/2014/main" val="3927039799"/>
                  </a:ext>
                </a:extLst>
              </a:tr>
              <a:tr h="183043">
                <a:tc>
                  <a:txBody>
                    <a:bodyPr/>
                    <a:lstStyle/>
                    <a:p>
                      <a:pPr algn="l" fontAlgn="b"/>
                      <a:r>
                        <a:rPr lang="en-US" sz="1100" b="0" i="0" u="none" strike="noStrike">
                          <a:solidFill>
                            <a:srgbClr val="000000"/>
                          </a:solidFill>
                          <a:effectLst/>
                          <a:latin typeface="Calibri" panose="020F0502020204030204" pitchFamily="34" charset="0"/>
                        </a:rPr>
                        <a:t>Probabilistic Machine Learning for Uncertainty Quantification in Complex Systems (Joint NDA/MDO)</a:t>
                      </a:r>
                    </a:p>
                  </a:txBody>
                  <a:tcPr marL="93073" marR="3102" marT="3102"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5</a:t>
                      </a:r>
                    </a:p>
                  </a:txBody>
                  <a:tcPr marL="3102" marR="3102" marT="3102"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3102" marR="3102" marT="3102" marB="0" anchor="b">
                    <a:lnL>
                      <a:noFill/>
                    </a:lnL>
                    <a:lnR>
                      <a:noFill/>
                    </a:lnR>
                    <a:lnT>
                      <a:noFill/>
                    </a:lnT>
                    <a:lnB>
                      <a:noFill/>
                    </a:lnB>
                  </a:tcPr>
                </a:tc>
                <a:extLst>
                  <a:ext uri="{0D108BD9-81ED-4DB2-BD59-A6C34878D82A}">
                    <a16:rowId xmlns:a16="http://schemas.microsoft.com/office/drawing/2014/main" val="1278746391"/>
                  </a:ext>
                </a:extLst>
              </a:tr>
              <a:tr h="183043">
                <a:tc>
                  <a:txBody>
                    <a:bodyPr/>
                    <a:lstStyle/>
                    <a:p>
                      <a:pPr algn="l" fontAlgn="b"/>
                      <a:r>
                        <a:rPr lang="en-US" sz="1100" b="0" i="0" u="none" strike="noStrike">
                          <a:solidFill>
                            <a:srgbClr val="000000"/>
                          </a:solidFill>
                          <a:effectLst/>
                          <a:latin typeface="Calibri" panose="020F0502020204030204" pitchFamily="34" charset="0"/>
                        </a:rPr>
                        <a:t>Reliability and Risk Analysis Methods and Applications</a:t>
                      </a:r>
                    </a:p>
                  </a:txBody>
                  <a:tcPr marL="93073" marR="3102" marT="3102"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3</a:t>
                      </a:r>
                    </a:p>
                  </a:txBody>
                  <a:tcPr marL="3102" marR="3102" marT="3102"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3102" marR="3102" marT="3102" marB="0" anchor="b">
                    <a:lnL>
                      <a:noFill/>
                    </a:lnL>
                    <a:lnR>
                      <a:noFill/>
                    </a:lnR>
                    <a:lnT>
                      <a:noFill/>
                    </a:lnT>
                    <a:lnB>
                      <a:noFill/>
                    </a:lnB>
                  </a:tcPr>
                </a:tc>
                <a:extLst>
                  <a:ext uri="{0D108BD9-81ED-4DB2-BD59-A6C34878D82A}">
                    <a16:rowId xmlns:a16="http://schemas.microsoft.com/office/drawing/2014/main" val="3032271063"/>
                  </a:ext>
                </a:extLst>
              </a:tr>
              <a:tr h="183043">
                <a:tc>
                  <a:txBody>
                    <a:bodyPr/>
                    <a:lstStyle/>
                    <a:p>
                      <a:pPr algn="l" fontAlgn="b"/>
                      <a:r>
                        <a:rPr lang="en-US" sz="1100" b="0" i="0" u="none" strike="noStrike" dirty="0">
                          <a:solidFill>
                            <a:srgbClr val="000000"/>
                          </a:solidFill>
                          <a:effectLst/>
                          <a:latin typeface="Calibri" panose="020F0502020204030204" pitchFamily="34" charset="0"/>
                        </a:rPr>
                        <a:t>Uncertainty Quantification and Analysis of Complex Aerospace Systems (joint NDA/GNC)</a:t>
                      </a:r>
                    </a:p>
                  </a:txBody>
                  <a:tcPr marL="93073" marR="3102" marT="3102"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6</a:t>
                      </a:r>
                    </a:p>
                  </a:txBody>
                  <a:tcPr marL="3102" marR="3102" marT="3102"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3102" marR="3102" marT="3102" marB="0" anchor="b">
                    <a:lnL>
                      <a:noFill/>
                    </a:lnL>
                    <a:lnR>
                      <a:noFill/>
                    </a:lnR>
                    <a:lnT>
                      <a:noFill/>
                    </a:lnT>
                    <a:lnB>
                      <a:noFill/>
                    </a:lnB>
                  </a:tcPr>
                </a:tc>
                <a:extLst>
                  <a:ext uri="{0D108BD9-81ED-4DB2-BD59-A6C34878D82A}">
                    <a16:rowId xmlns:a16="http://schemas.microsoft.com/office/drawing/2014/main" val="1042202290"/>
                  </a:ext>
                </a:extLst>
              </a:tr>
              <a:tr h="183043">
                <a:tc>
                  <a:txBody>
                    <a:bodyPr/>
                    <a:lstStyle/>
                    <a:p>
                      <a:pPr algn="l" fontAlgn="b"/>
                      <a:r>
                        <a:rPr lang="en-US" sz="1100" b="0" i="0" u="none" strike="noStrike">
                          <a:solidFill>
                            <a:srgbClr val="000000"/>
                          </a:solidFill>
                          <a:effectLst/>
                          <a:latin typeface="Calibri" panose="020F0502020204030204" pitchFamily="34" charset="0"/>
                        </a:rPr>
                        <a:t>Uncertainty Quantification and Model Validation for ICME (joint MAT/NDA)</a:t>
                      </a:r>
                    </a:p>
                  </a:txBody>
                  <a:tcPr marL="93073" marR="3102" marT="3102" marB="0" anchor="b">
                    <a:lnL>
                      <a:noFill/>
                    </a:lnL>
                    <a:lnR>
                      <a:noFill/>
                    </a:lnR>
                    <a:lnT>
                      <a:noFill/>
                    </a:lnT>
                    <a:lnB>
                      <a:noFill/>
                    </a:lnB>
                  </a:tcPr>
                </a:tc>
                <a:tc>
                  <a:txBody>
                    <a:bodyPr/>
                    <a:lstStyle/>
                    <a:p>
                      <a:pPr algn="ctr" fontAlgn="b"/>
                      <a:r>
                        <a:rPr lang="en-US" sz="1100" b="0" i="0" u="none" strike="noStrike">
                          <a:solidFill>
                            <a:srgbClr val="000000"/>
                          </a:solidFill>
                          <a:effectLst/>
                          <a:latin typeface="Calibri" panose="020F0502020204030204" pitchFamily="34" charset="0"/>
                        </a:rPr>
                        <a:t>3</a:t>
                      </a:r>
                    </a:p>
                  </a:txBody>
                  <a:tcPr marL="3102" marR="3102" marT="3102"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3102" marR="3102" marT="3102" marB="0" anchor="b">
                    <a:lnL>
                      <a:noFill/>
                    </a:lnL>
                    <a:lnR>
                      <a:noFill/>
                    </a:lnR>
                    <a:lnT>
                      <a:noFill/>
                    </a:lnT>
                    <a:lnB>
                      <a:noFill/>
                    </a:lnB>
                  </a:tcPr>
                </a:tc>
                <a:extLst>
                  <a:ext uri="{0D108BD9-81ED-4DB2-BD59-A6C34878D82A}">
                    <a16:rowId xmlns:a16="http://schemas.microsoft.com/office/drawing/2014/main" val="4215984628"/>
                  </a:ext>
                </a:extLst>
              </a:tr>
              <a:tr h="183043">
                <a:tc>
                  <a:txBody>
                    <a:bodyPr/>
                    <a:lstStyle/>
                    <a:p>
                      <a:pPr algn="l" fontAlgn="b"/>
                      <a:r>
                        <a:rPr lang="en-US" sz="1100" b="0" i="0" u="none" strike="noStrike">
                          <a:solidFill>
                            <a:srgbClr val="000000"/>
                          </a:solidFill>
                          <a:effectLst/>
                          <a:latin typeface="Calibri" panose="020F0502020204030204" pitchFamily="34" charset="0"/>
                        </a:rPr>
                        <a:t>Uncertainty Quantification for Acoustics and Structural Dynamics (Joint NDA/SD)</a:t>
                      </a:r>
                    </a:p>
                  </a:txBody>
                  <a:tcPr marL="93073" marR="3102" marT="3102" marB="0" anchor="b">
                    <a:lnL>
                      <a:noFill/>
                    </a:lnL>
                    <a:lnR>
                      <a:noFill/>
                    </a:lnR>
                    <a:lnT>
                      <a:noFill/>
                    </a:lnT>
                    <a:lnB>
                      <a:noFill/>
                    </a:lnB>
                  </a:tcPr>
                </a:tc>
                <a:tc>
                  <a:txBody>
                    <a:bodyPr/>
                    <a:lstStyle/>
                    <a:p>
                      <a:pPr algn="ctr" fontAlgn="b"/>
                      <a:r>
                        <a:rPr lang="en-US" sz="1100" b="0" i="0" u="none" strike="noStrike" dirty="0">
                          <a:solidFill>
                            <a:srgbClr val="000000"/>
                          </a:solidFill>
                          <a:effectLst/>
                          <a:latin typeface="Calibri" panose="020F0502020204030204" pitchFamily="34" charset="0"/>
                        </a:rPr>
                        <a:t>1</a:t>
                      </a:r>
                    </a:p>
                  </a:txBody>
                  <a:tcPr marL="3102" marR="3102" marT="3102" marB="0" anchor="b">
                    <a:lnL>
                      <a:noFill/>
                    </a:lnL>
                    <a:lnR>
                      <a:noFill/>
                    </a:lnR>
                    <a:lnT>
                      <a:noFill/>
                    </a:lnT>
                    <a:lnB>
                      <a:noFill/>
                    </a:lnB>
                  </a:tcPr>
                </a:tc>
                <a:tc>
                  <a:txBody>
                    <a:bodyPr/>
                    <a:lstStyle/>
                    <a:p>
                      <a:pPr algn="ctr" fontAlgn="b"/>
                      <a:endParaRPr lang="en-US" sz="1100" b="0" i="0" u="none" strike="noStrike">
                        <a:solidFill>
                          <a:srgbClr val="000000"/>
                        </a:solidFill>
                        <a:effectLst/>
                        <a:latin typeface="Calibri" panose="020F0502020204030204" pitchFamily="34" charset="0"/>
                      </a:endParaRPr>
                    </a:p>
                  </a:txBody>
                  <a:tcPr marL="3102" marR="3102" marT="3102" marB="0" anchor="b">
                    <a:lnL>
                      <a:noFill/>
                    </a:lnL>
                    <a:lnR>
                      <a:noFill/>
                    </a:lnR>
                    <a:lnT>
                      <a:noFill/>
                    </a:lnT>
                    <a:lnB>
                      <a:noFill/>
                    </a:lnB>
                  </a:tcPr>
                </a:tc>
                <a:extLst>
                  <a:ext uri="{0D108BD9-81ED-4DB2-BD59-A6C34878D82A}">
                    <a16:rowId xmlns:a16="http://schemas.microsoft.com/office/drawing/2014/main" val="923775506"/>
                  </a:ext>
                </a:extLst>
              </a:tr>
              <a:tr h="183043">
                <a:tc>
                  <a:txBody>
                    <a:bodyPr/>
                    <a:lstStyle/>
                    <a:p>
                      <a:pPr algn="l" fontAlgn="b"/>
                      <a:r>
                        <a:rPr lang="en-US" sz="1100" b="1" i="0" u="none" strike="noStrike">
                          <a:solidFill>
                            <a:srgbClr val="000000"/>
                          </a:solidFill>
                          <a:effectLst/>
                          <a:latin typeface="Calibri" panose="020F0502020204030204" pitchFamily="34" charset="0"/>
                        </a:rPr>
                        <a:t>Total</a:t>
                      </a:r>
                    </a:p>
                  </a:txBody>
                  <a:tcPr marL="93073" marR="3102" marT="3102" marB="0" anchor="b">
                    <a:lnL>
                      <a:noFill/>
                    </a:lnL>
                    <a:lnR>
                      <a:noFill/>
                    </a:lnR>
                    <a:lnT>
                      <a:noFill/>
                    </a:lnT>
                    <a:lnB>
                      <a:noFill/>
                    </a:lnB>
                  </a:tcPr>
                </a:tc>
                <a:tc>
                  <a:txBody>
                    <a:bodyPr/>
                    <a:lstStyle/>
                    <a:p>
                      <a:pPr algn="ctr" fontAlgn="b"/>
                      <a:r>
                        <a:rPr lang="en-US" sz="1100" b="1" i="0" u="none" strike="noStrike" dirty="0">
                          <a:solidFill>
                            <a:srgbClr val="000000"/>
                          </a:solidFill>
                          <a:effectLst/>
                          <a:latin typeface="Calibri" panose="020F0502020204030204" pitchFamily="34" charset="0"/>
                        </a:rPr>
                        <a:t>32</a:t>
                      </a:r>
                    </a:p>
                  </a:txBody>
                  <a:tcPr marL="3102" marR="3102" marT="3102" marB="0" anchor="b">
                    <a:lnL>
                      <a:noFill/>
                    </a:lnL>
                    <a:lnR>
                      <a:noFill/>
                    </a:lnR>
                    <a:lnT>
                      <a:noFill/>
                    </a:lnT>
                    <a:lnB>
                      <a:noFill/>
                    </a:lnB>
                  </a:tcPr>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3102" marR="3102" marT="3102" marB="0" anchor="b">
                    <a:lnL>
                      <a:noFill/>
                    </a:lnL>
                    <a:lnR>
                      <a:noFill/>
                    </a:lnR>
                    <a:lnT>
                      <a:noFill/>
                    </a:lnT>
                    <a:lnB>
                      <a:noFill/>
                    </a:lnB>
                  </a:tcPr>
                </a:tc>
                <a:extLst>
                  <a:ext uri="{0D108BD9-81ED-4DB2-BD59-A6C34878D82A}">
                    <a16:rowId xmlns:a16="http://schemas.microsoft.com/office/drawing/2014/main" val="1808449300"/>
                  </a:ext>
                </a:extLst>
              </a:tr>
            </a:tbl>
          </a:graphicData>
        </a:graphic>
      </p:graphicFrame>
      <p:sp>
        <p:nvSpPr>
          <p:cNvPr id="9" name="TextBox 8">
            <a:extLst>
              <a:ext uri="{FF2B5EF4-FFF2-40B4-BE49-F238E27FC236}">
                <a16:creationId xmlns:a16="http://schemas.microsoft.com/office/drawing/2014/main" id="{E5F3AF3E-7E0F-7EA2-4A31-2CB56ABA22FC}"/>
              </a:ext>
            </a:extLst>
          </p:cNvPr>
          <p:cNvSpPr txBox="1"/>
          <p:nvPr/>
        </p:nvSpPr>
        <p:spPr>
          <a:xfrm>
            <a:off x="6284059" y="4175402"/>
            <a:ext cx="2593980" cy="261610"/>
          </a:xfrm>
          <a:prstGeom prst="rect">
            <a:avLst/>
          </a:prstGeom>
          <a:noFill/>
        </p:spPr>
        <p:txBody>
          <a:bodyPr wrap="none" rtlCol="0">
            <a:spAutoFit/>
          </a:bodyPr>
          <a:lstStyle/>
          <a:p>
            <a:r>
              <a:rPr lang="en-US" sz="1100" dirty="0"/>
              <a:t>*Based on reviewers' recommendation</a:t>
            </a:r>
          </a:p>
        </p:txBody>
      </p:sp>
    </p:spTree>
    <p:extLst>
      <p:ext uri="{BB962C8B-B14F-4D97-AF65-F5344CB8AC3E}">
        <p14:creationId xmlns:p14="http://schemas.microsoft.com/office/powerpoint/2010/main" val="1249382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BA38C-CD52-B837-17F5-D38D547F1FA8}"/>
              </a:ext>
            </a:extLst>
          </p:cNvPr>
          <p:cNvSpPr>
            <a:spLocks noGrp="1"/>
          </p:cNvSpPr>
          <p:nvPr>
            <p:ph type="title"/>
          </p:nvPr>
        </p:nvSpPr>
        <p:spPr/>
        <p:txBody>
          <a:bodyPr/>
          <a:lstStyle/>
          <a:p>
            <a:r>
              <a:rPr lang="en-US" dirty="0"/>
              <a:t>NDA Through the Years</a:t>
            </a:r>
          </a:p>
        </p:txBody>
      </p:sp>
      <p:sp>
        <p:nvSpPr>
          <p:cNvPr id="4" name="Slide Number Placeholder 3">
            <a:extLst>
              <a:ext uri="{FF2B5EF4-FFF2-40B4-BE49-F238E27FC236}">
                <a16:creationId xmlns:a16="http://schemas.microsoft.com/office/drawing/2014/main" id="{7DF93257-C469-5EF1-031B-FEBB9FACC8F4}"/>
              </a:ext>
            </a:extLst>
          </p:cNvPr>
          <p:cNvSpPr>
            <a:spLocks noGrp="1"/>
          </p:cNvSpPr>
          <p:nvPr>
            <p:ph type="sldNum" sz="quarter" idx="4"/>
          </p:nvPr>
        </p:nvSpPr>
        <p:spPr/>
        <p:txBody>
          <a:bodyPr/>
          <a:lstStyle/>
          <a:p>
            <a:pPr>
              <a:defRPr/>
            </a:pPr>
            <a:fld id="{B586D440-F702-449A-AAC2-9ACFF17038B8}" type="slidenum">
              <a:rPr lang="en-US" smtClean="0"/>
              <a:pPr>
                <a:defRPr/>
              </a:pPr>
              <a:t>6</a:t>
            </a:fld>
            <a:endParaRPr lang="en-US" dirty="0"/>
          </a:p>
        </p:txBody>
      </p:sp>
      <p:sp>
        <p:nvSpPr>
          <p:cNvPr id="7" name="TextBox 6">
            <a:extLst>
              <a:ext uri="{FF2B5EF4-FFF2-40B4-BE49-F238E27FC236}">
                <a16:creationId xmlns:a16="http://schemas.microsoft.com/office/drawing/2014/main" id="{324B082F-99F4-25C7-440B-5E17818D9017}"/>
              </a:ext>
            </a:extLst>
          </p:cNvPr>
          <p:cNvSpPr txBox="1"/>
          <p:nvPr/>
        </p:nvSpPr>
        <p:spPr>
          <a:xfrm>
            <a:off x="1098233" y="4183532"/>
            <a:ext cx="7859576" cy="646331"/>
          </a:xfrm>
          <a:prstGeom prst="rect">
            <a:avLst/>
          </a:prstGeom>
          <a:noFill/>
        </p:spPr>
        <p:txBody>
          <a:bodyPr wrap="square" rtlCol="0">
            <a:spAutoFit/>
          </a:bodyPr>
          <a:lstStyle/>
          <a:p>
            <a:r>
              <a:rPr lang="en-US" sz="1200" dirty="0"/>
              <a:t>Note: </a:t>
            </a:r>
          </a:p>
          <a:p>
            <a:r>
              <a:rPr lang="en-US" sz="1200" dirty="0"/>
              <a:t>        For 1999-2022, counts for NDA only, Joint, Special (oral-only, etc.) were not available</a:t>
            </a:r>
          </a:p>
          <a:p>
            <a:r>
              <a:rPr lang="en-US" sz="1200" dirty="0"/>
              <a:t>        Year 2023 &amp; 2024 does not include withdrawals </a:t>
            </a:r>
          </a:p>
        </p:txBody>
      </p:sp>
      <p:graphicFrame>
        <p:nvGraphicFramePr>
          <p:cNvPr id="3" name="Chart 2">
            <a:extLst>
              <a:ext uri="{FF2B5EF4-FFF2-40B4-BE49-F238E27FC236}">
                <a16:creationId xmlns:a16="http://schemas.microsoft.com/office/drawing/2014/main" id="{7B476FD8-3A1A-421B-BB4E-276F98088461}"/>
              </a:ext>
            </a:extLst>
          </p:cNvPr>
          <p:cNvGraphicFramePr>
            <a:graphicFrameLocks/>
          </p:cNvGraphicFramePr>
          <p:nvPr>
            <p:extLst>
              <p:ext uri="{D42A27DB-BD31-4B8C-83A1-F6EECF244321}">
                <p14:modId xmlns:p14="http://schemas.microsoft.com/office/powerpoint/2010/main" val="518571527"/>
              </p:ext>
            </p:extLst>
          </p:nvPr>
        </p:nvGraphicFramePr>
        <p:xfrm>
          <a:off x="686834" y="835787"/>
          <a:ext cx="7770331" cy="35376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36871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67272-FC84-36D4-EB39-856CF4E0C83C}"/>
              </a:ext>
            </a:extLst>
          </p:cNvPr>
          <p:cNvSpPr>
            <a:spLocks noGrp="1"/>
          </p:cNvSpPr>
          <p:nvPr>
            <p:ph type="title"/>
          </p:nvPr>
        </p:nvSpPr>
        <p:spPr/>
        <p:txBody>
          <a:bodyPr/>
          <a:lstStyle/>
          <a:p>
            <a:r>
              <a:rPr lang="en-US" dirty="0"/>
              <a:t>Session Information</a:t>
            </a:r>
          </a:p>
        </p:txBody>
      </p:sp>
      <p:sp>
        <p:nvSpPr>
          <p:cNvPr id="4" name="Slide Number Placeholder 3">
            <a:extLst>
              <a:ext uri="{FF2B5EF4-FFF2-40B4-BE49-F238E27FC236}">
                <a16:creationId xmlns:a16="http://schemas.microsoft.com/office/drawing/2014/main" id="{1AEDB19D-2761-661D-1B2B-D364FBA6B127}"/>
              </a:ext>
            </a:extLst>
          </p:cNvPr>
          <p:cNvSpPr>
            <a:spLocks noGrp="1"/>
          </p:cNvSpPr>
          <p:nvPr>
            <p:ph type="sldNum" sz="quarter" idx="4"/>
          </p:nvPr>
        </p:nvSpPr>
        <p:spPr/>
        <p:txBody>
          <a:bodyPr/>
          <a:lstStyle/>
          <a:p>
            <a:pPr>
              <a:defRPr/>
            </a:pPr>
            <a:fld id="{B586D440-F702-449A-AAC2-9ACFF17038B8}" type="slidenum">
              <a:rPr lang="en-US" smtClean="0"/>
              <a:pPr>
                <a:defRPr/>
              </a:pPr>
              <a:t>7</a:t>
            </a:fld>
            <a:endParaRPr lang="en-US" dirty="0"/>
          </a:p>
        </p:txBody>
      </p:sp>
      <p:sp>
        <p:nvSpPr>
          <p:cNvPr id="3" name="TextBox 2">
            <a:extLst>
              <a:ext uri="{FF2B5EF4-FFF2-40B4-BE49-F238E27FC236}">
                <a16:creationId xmlns:a16="http://schemas.microsoft.com/office/drawing/2014/main" id="{F78BED72-FAC8-35F4-85A9-0385D865B63D}"/>
              </a:ext>
            </a:extLst>
          </p:cNvPr>
          <p:cNvSpPr txBox="1"/>
          <p:nvPr/>
        </p:nvSpPr>
        <p:spPr>
          <a:xfrm>
            <a:off x="2515636" y="4200818"/>
            <a:ext cx="7545580" cy="461665"/>
          </a:xfrm>
          <a:prstGeom prst="rect">
            <a:avLst/>
          </a:prstGeom>
          <a:noFill/>
        </p:spPr>
        <p:txBody>
          <a:bodyPr wrap="square" rtlCol="0">
            <a:spAutoFit/>
          </a:bodyPr>
          <a:lstStyle/>
          <a:p>
            <a:r>
              <a:rPr lang="en-US" sz="1200" dirty="0"/>
              <a:t>Please accept/decline session chair requests ASAP. </a:t>
            </a:r>
          </a:p>
          <a:p>
            <a:r>
              <a:rPr lang="en-US" sz="1200" dirty="0"/>
              <a:t>If you are unavailable/available to chair, please let me know.</a:t>
            </a:r>
          </a:p>
        </p:txBody>
      </p:sp>
      <p:graphicFrame>
        <p:nvGraphicFramePr>
          <p:cNvPr id="6" name="Object 5">
            <a:extLst>
              <a:ext uri="{FF2B5EF4-FFF2-40B4-BE49-F238E27FC236}">
                <a16:creationId xmlns:a16="http://schemas.microsoft.com/office/drawing/2014/main" id="{5A77E052-FA57-AABB-C50A-5324781C0809}"/>
              </a:ext>
            </a:extLst>
          </p:cNvPr>
          <p:cNvGraphicFramePr>
            <a:graphicFrameLocks noChangeAspect="1"/>
          </p:cNvGraphicFramePr>
          <p:nvPr>
            <p:extLst>
              <p:ext uri="{D42A27DB-BD31-4B8C-83A1-F6EECF244321}">
                <p14:modId xmlns:p14="http://schemas.microsoft.com/office/powerpoint/2010/main" val="138037443"/>
              </p:ext>
            </p:extLst>
          </p:nvPr>
        </p:nvGraphicFramePr>
        <p:xfrm>
          <a:off x="241300" y="1166813"/>
          <a:ext cx="8661400" cy="2809875"/>
        </p:xfrm>
        <a:graphic>
          <a:graphicData uri="http://schemas.openxmlformats.org/presentationml/2006/ole">
            <mc:AlternateContent xmlns:mc="http://schemas.openxmlformats.org/markup-compatibility/2006">
              <mc:Choice xmlns:v="urn:schemas-microsoft-com:vml" Requires="v">
                <p:oleObj name="Worksheet" r:id="rId2" imgW="8661449" imgH="2809809" progId="Excel.Sheet.12">
                  <p:embed/>
                </p:oleObj>
              </mc:Choice>
              <mc:Fallback>
                <p:oleObj name="Worksheet" r:id="rId2" imgW="8661449" imgH="2809809" progId="Excel.Sheet.12">
                  <p:embed/>
                  <p:pic>
                    <p:nvPicPr>
                      <p:cNvPr id="0" name=""/>
                      <p:cNvPicPr/>
                      <p:nvPr/>
                    </p:nvPicPr>
                    <p:blipFill>
                      <a:blip r:embed="rId3"/>
                      <a:stretch>
                        <a:fillRect/>
                      </a:stretch>
                    </p:blipFill>
                    <p:spPr>
                      <a:xfrm>
                        <a:off x="241300" y="1166813"/>
                        <a:ext cx="8661400" cy="2809875"/>
                      </a:xfrm>
                      <a:prstGeom prst="rect">
                        <a:avLst/>
                      </a:prstGeom>
                    </p:spPr>
                  </p:pic>
                </p:oleObj>
              </mc:Fallback>
            </mc:AlternateContent>
          </a:graphicData>
        </a:graphic>
      </p:graphicFrame>
    </p:spTree>
    <p:extLst>
      <p:ext uri="{BB962C8B-B14F-4D97-AF65-F5344CB8AC3E}">
        <p14:creationId xmlns:p14="http://schemas.microsoft.com/office/powerpoint/2010/main" val="3528908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760DB-A9F2-A56E-F828-383A2AD958D1}"/>
              </a:ext>
            </a:extLst>
          </p:cNvPr>
          <p:cNvSpPr>
            <a:spLocks noGrp="1"/>
          </p:cNvSpPr>
          <p:nvPr>
            <p:ph type="title"/>
          </p:nvPr>
        </p:nvSpPr>
        <p:spPr/>
        <p:txBody>
          <a:bodyPr/>
          <a:lstStyle/>
          <a:p>
            <a:r>
              <a:rPr lang="en-US" dirty="0"/>
              <a:t>NDA Lecture</a:t>
            </a:r>
          </a:p>
        </p:txBody>
      </p:sp>
      <p:sp>
        <p:nvSpPr>
          <p:cNvPr id="9" name="Content Placeholder 8">
            <a:extLst>
              <a:ext uri="{FF2B5EF4-FFF2-40B4-BE49-F238E27FC236}">
                <a16:creationId xmlns:a16="http://schemas.microsoft.com/office/drawing/2014/main" id="{4E2CEC17-62E8-7EAB-1E11-6B7675E09856}"/>
              </a:ext>
            </a:extLst>
          </p:cNvPr>
          <p:cNvSpPr>
            <a:spLocks noGrp="1"/>
          </p:cNvSpPr>
          <p:nvPr>
            <p:ph idx="1"/>
          </p:nvPr>
        </p:nvSpPr>
        <p:spPr>
          <a:xfrm>
            <a:off x="172960" y="802746"/>
            <a:ext cx="8686800" cy="3454800"/>
          </a:xfrm>
        </p:spPr>
        <p:txBody>
          <a:bodyPr/>
          <a:lstStyle/>
          <a:p>
            <a:pPr>
              <a:lnSpc>
                <a:spcPct val="150000"/>
              </a:lnSpc>
              <a:buFont typeface="Arial" panose="020B0604020202020204" pitchFamily="34" charset="0"/>
              <a:buChar char="•"/>
            </a:pPr>
            <a:r>
              <a:rPr lang="en-US" sz="1600" b="1" dirty="0"/>
              <a:t>Prof. Youssef M. Marzouk (MIT)</a:t>
            </a:r>
          </a:p>
          <a:p>
            <a:pPr>
              <a:lnSpc>
                <a:spcPct val="150000"/>
              </a:lnSpc>
              <a:buFont typeface="Arial" panose="020B0604020202020204" pitchFamily="34" charset="0"/>
              <a:buChar char="•"/>
            </a:pPr>
            <a:r>
              <a:rPr lang="en-US" sz="1600" b="1" dirty="0"/>
              <a:t>Title: </a:t>
            </a:r>
            <a:r>
              <a:rPr lang="en-US" sz="1100" dirty="0">
                <a:latin typeface="+mj-lt"/>
              </a:rPr>
              <a:t>TBD</a:t>
            </a:r>
          </a:p>
          <a:p>
            <a:pPr>
              <a:lnSpc>
                <a:spcPct val="150000"/>
              </a:lnSpc>
              <a:buFont typeface="Arial" panose="020B0604020202020204" pitchFamily="34" charset="0"/>
              <a:buChar char="•"/>
            </a:pPr>
            <a:r>
              <a:rPr lang="en-US" sz="1600" b="1" dirty="0"/>
              <a:t>Monday January 8th, 9:30-10:45 am at Orlando Ballroom N</a:t>
            </a:r>
          </a:p>
          <a:p>
            <a:pPr>
              <a:lnSpc>
                <a:spcPct val="150000"/>
              </a:lnSpc>
              <a:buFont typeface="Arial" panose="020B0604020202020204" pitchFamily="34" charset="0"/>
              <a:buChar char="•"/>
            </a:pPr>
            <a:r>
              <a:rPr lang="en-US" sz="1600" b="1" dirty="0"/>
              <a:t>Bio</a:t>
            </a:r>
            <a:r>
              <a:rPr lang="en-US" sz="1400" dirty="0"/>
              <a:t>: </a:t>
            </a:r>
            <a:r>
              <a:rPr lang="en-US" sz="1100" dirty="0">
                <a:solidFill>
                  <a:srgbClr val="000000"/>
                </a:solidFill>
                <a:latin typeface="Arial" panose="020B0604020202020204" pitchFamily="34" charset="0"/>
                <a:cs typeface="Arial" panose="020B0604020202020204" pitchFamily="34" charset="0"/>
              </a:rPr>
              <a:t>Youssef Marzouk is a professor in the Department of Aeronautics and Astronautics at MIT and co-director of the MIT Center for Computational Science and Engineering. He is also a core member of MIT’s Statistics and Data Science Center and director of MIT’s Aerospace Computational Design Laboratory. His research interests lie at the intersection of computation and statistical inference with physical modeling. He develops new methodologies for uncertainty quantification, Bayesian modeling and computation, data assimilation, experimental design, and machine learning in complex physical systems. His methodological work is motivated by a wide variety of engineering and environmental applications. He is an avid coffee drinker and occasional classical pianist.</a:t>
            </a:r>
          </a:p>
          <a:p>
            <a:pPr>
              <a:lnSpc>
                <a:spcPct val="150000"/>
              </a:lnSpc>
              <a:buFont typeface="Arial" panose="020B0604020202020204" pitchFamily="34" charset="0"/>
              <a:buChar char="•"/>
            </a:pPr>
            <a:r>
              <a:rPr lang="en-US" sz="1600" b="1" dirty="0"/>
              <a:t>Abstract: </a:t>
            </a:r>
            <a:r>
              <a:rPr lang="en-US" sz="1100" dirty="0">
                <a:latin typeface="+mj-lt"/>
              </a:rPr>
              <a:t>TBD</a:t>
            </a:r>
          </a:p>
          <a:p>
            <a:endParaRPr lang="en-US" sz="1400" dirty="0">
              <a:latin typeface="Arial" panose="020B0604020202020204" pitchFamily="34" charset="0"/>
              <a:cs typeface="Arial" panose="020B0604020202020204" pitchFamily="34" charset="0"/>
            </a:endParaRPr>
          </a:p>
          <a:p>
            <a:endParaRPr lang="en-US" sz="1400" dirty="0"/>
          </a:p>
        </p:txBody>
      </p:sp>
      <p:sp>
        <p:nvSpPr>
          <p:cNvPr id="4" name="Slide Number Placeholder 3">
            <a:extLst>
              <a:ext uri="{FF2B5EF4-FFF2-40B4-BE49-F238E27FC236}">
                <a16:creationId xmlns:a16="http://schemas.microsoft.com/office/drawing/2014/main" id="{3C037C20-49A8-613B-B9D8-416DED9C482D}"/>
              </a:ext>
            </a:extLst>
          </p:cNvPr>
          <p:cNvSpPr>
            <a:spLocks noGrp="1"/>
          </p:cNvSpPr>
          <p:nvPr>
            <p:ph type="sldNum" sz="quarter" idx="4"/>
          </p:nvPr>
        </p:nvSpPr>
        <p:spPr/>
        <p:txBody>
          <a:bodyPr/>
          <a:lstStyle/>
          <a:p>
            <a:pPr>
              <a:defRPr/>
            </a:pPr>
            <a:fld id="{B586D440-F702-449A-AAC2-9ACFF17038B8}" type="slidenum">
              <a:rPr lang="en-US" smtClean="0"/>
              <a:pPr>
                <a:defRPr/>
              </a:pPr>
              <a:t>8</a:t>
            </a:fld>
            <a:endParaRPr lang="en-US" dirty="0"/>
          </a:p>
        </p:txBody>
      </p:sp>
      <p:pic>
        <p:nvPicPr>
          <p:cNvPr id="1026" name="Picture 2" descr="Youssef M. Marzouk - MIT AeroAstro">
            <a:extLst>
              <a:ext uri="{FF2B5EF4-FFF2-40B4-BE49-F238E27FC236}">
                <a16:creationId xmlns:a16="http://schemas.microsoft.com/office/drawing/2014/main" id="{1903693B-F760-71A0-B8EB-73F28D89DD3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84570" y="0"/>
            <a:ext cx="1959429" cy="19594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7105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1A8962FE-6C3A-43F0-A776-AD9F50F1AAB3}"/>
              </a:ext>
            </a:extLst>
          </p:cNvPr>
          <p:cNvSpPr txBox="1">
            <a:spLocks/>
          </p:cNvSpPr>
          <p:nvPr/>
        </p:nvSpPr>
        <p:spPr>
          <a:xfrm>
            <a:off x="219075" y="4639998"/>
            <a:ext cx="914400" cy="171450"/>
          </a:xfrm>
          <a:prstGeom prst="rect">
            <a:avLst/>
          </a:prstGeom>
        </p:spPr>
        <p:txBody>
          <a:bodyPr/>
          <a:lstStyle>
            <a:defPPr>
              <a:defRPr lang="en-US"/>
            </a:defPPr>
            <a:lvl1pPr algn="l" rtl="0" fontAlgn="base">
              <a:spcBef>
                <a:spcPct val="0"/>
              </a:spcBef>
              <a:spcAft>
                <a:spcPct val="0"/>
              </a:spcAft>
              <a:defRPr sz="1800" kern="1200">
                <a:solidFill>
                  <a:schemeClr val="tx1"/>
                </a:solidFill>
                <a:latin typeface="Arial" charset="0"/>
                <a:ea typeface="ＭＳ Ｐゴシック" charset="-128"/>
                <a:cs typeface="Arial" charset="0"/>
              </a:defRPr>
            </a:lvl1pPr>
            <a:lvl2pPr marL="342900" algn="l" rtl="0" fontAlgn="base">
              <a:spcBef>
                <a:spcPct val="0"/>
              </a:spcBef>
              <a:spcAft>
                <a:spcPct val="0"/>
              </a:spcAft>
              <a:defRPr sz="1800" kern="1200">
                <a:solidFill>
                  <a:schemeClr val="tx1"/>
                </a:solidFill>
                <a:latin typeface="Arial" charset="0"/>
                <a:ea typeface="ＭＳ Ｐゴシック" charset="-128"/>
                <a:cs typeface="Arial" charset="0"/>
              </a:defRPr>
            </a:lvl2pPr>
            <a:lvl3pPr marL="685800" algn="l" rtl="0" fontAlgn="base">
              <a:spcBef>
                <a:spcPct val="0"/>
              </a:spcBef>
              <a:spcAft>
                <a:spcPct val="0"/>
              </a:spcAft>
              <a:defRPr sz="1800" kern="1200">
                <a:solidFill>
                  <a:schemeClr val="tx1"/>
                </a:solidFill>
                <a:latin typeface="Arial" charset="0"/>
                <a:ea typeface="ＭＳ Ｐゴシック" charset="-128"/>
                <a:cs typeface="Arial" charset="0"/>
              </a:defRPr>
            </a:lvl3pPr>
            <a:lvl4pPr marL="1028700" algn="l" rtl="0" fontAlgn="base">
              <a:spcBef>
                <a:spcPct val="0"/>
              </a:spcBef>
              <a:spcAft>
                <a:spcPct val="0"/>
              </a:spcAft>
              <a:defRPr sz="1800" kern="1200">
                <a:solidFill>
                  <a:schemeClr val="tx1"/>
                </a:solidFill>
                <a:latin typeface="Arial" charset="0"/>
                <a:ea typeface="ＭＳ Ｐゴシック" charset="-128"/>
                <a:cs typeface="Arial" charset="0"/>
              </a:defRPr>
            </a:lvl4pPr>
            <a:lvl5pPr marL="1371600" algn="l" rtl="0" fontAlgn="base">
              <a:spcBef>
                <a:spcPct val="0"/>
              </a:spcBef>
              <a:spcAft>
                <a:spcPct val="0"/>
              </a:spcAft>
              <a:defRPr sz="1800" kern="1200">
                <a:solidFill>
                  <a:schemeClr val="tx1"/>
                </a:solidFill>
                <a:latin typeface="Arial" charset="0"/>
                <a:ea typeface="ＭＳ Ｐゴシック" charset="-128"/>
                <a:cs typeface="Arial" charset="0"/>
              </a:defRPr>
            </a:lvl5pPr>
            <a:lvl6pPr marL="1714500" algn="l" defTabSz="685800" rtl="0" eaLnBrk="1" latinLnBrk="0" hangingPunct="1">
              <a:defRPr sz="1800" kern="1200">
                <a:solidFill>
                  <a:schemeClr val="tx1"/>
                </a:solidFill>
                <a:latin typeface="Arial" charset="0"/>
                <a:ea typeface="ＭＳ Ｐゴシック" charset="-128"/>
                <a:cs typeface="Arial" charset="0"/>
              </a:defRPr>
            </a:lvl6pPr>
            <a:lvl7pPr marL="2057400" algn="l" defTabSz="685800" rtl="0" eaLnBrk="1" latinLnBrk="0" hangingPunct="1">
              <a:defRPr sz="1800" kern="1200">
                <a:solidFill>
                  <a:schemeClr val="tx1"/>
                </a:solidFill>
                <a:latin typeface="Arial" charset="0"/>
                <a:ea typeface="ＭＳ Ｐゴシック" charset="-128"/>
                <a:cs typeface="Arial" charset="0"/>
              </a:defRPr>
            </a:lvl7pPr>
            <a:lvl8pPr marL="2400300" algn="l" defTabSz="685800" rtl="0" eaLnBrk="1" latinLnBrk="0" hangingPunct="1">
              <a:defRPr sz="1800" kern="1200">
                <a:solidFill>
                  <a:schemeClr val="tx1"/>
                </a:solidFill>
                <a:latin typeface="Arial" charset="0"/>
                <a:ea typeface="ＭＳ Ｐゴシック" charset="-128"/>
                <a:cs typeface="Arial" charset="0"/>
              </a:defRPr>
            </a:lvl8pPr>
            <a:lvl9pPr marL="2743200" algn="l" defTabSz="685800" rtl="0" eaLnBrk="1" latinLnBrk="0" hangingPunct="1">
              <a:defRPr sz="1800" kern="1200">
                <a:solidFill>
                  <a:schemeClr val="tx1"/>
                </a:solidFill>
                <a:latin typeface="Arial" charset="0"/>
                <a:ea typeface="ＭＳ Ｐゴシック" charset="-128"/>
                <a:cs typeface="Arial" charset="0"/>
              </a:defRPr>
            </a:lvl9pPr>
          </a:lstStyle>
          <a:p>
            <a:pPr>
              <a:defRPr/>
            </a:pPr>
            <a:fld id="{BDA3C468-F4D9-482F-8469-4FD3F1822AC7}" type="slidenum">
              <a:rPr lang="en-US" sz="1050" smtClean="0"/>
              <a:pPr>
                <a:defRPr/>
              </a:pPr>
              <a:t>9</a:t>
            </a:fld>
            <a:endParaRPr lang="en-US" sz="1200" dirty="0"/>
          </a:p>
        </p:txBody>
      </p:sp>
      <p:sp>
        <p:nvSpPr>
          <p:cNvPr id="3" name="TextBox 2">
            <a:extLst>
              <a:ext uri="{FF2B5EF4-FFF2-40B4-BE49-F238E27FC236}">
                <a16:creationId xmlns:a16="http://schemas.microsoft.com/office/drawing/2014/main" id="{A834A935-E032-0D73-5485-2C36BB362200}"/>
              </a:ext>
            </a:extLst>
          </p:cNvPr>
          <p:cNvSpPr txBox="1"/>
          <p:nvPr/>
        </p:nvSpPr>
        <p:spPr>
          <a:xfrm>
            <a:off x="2933528" y="281354"/>
            <a:ext cx="3388660" cy="369332"/>
          </a:xfrm>
          <a:prstGeom prst="rect">
            <a:avLst/>
          </a:prstGeom>
          <a:noFill/>
        </p:spPr>
        <p:txBody>
          <a:bodyPr wrap="square" rtlCol="0">
            <a:spAutoFit/>
          </a:bodyPr>
          <a:lstStyle/>
          <a:p>
            <a:r>
              <a:rPr lang="en-US" dirty="0"/>
              <a:t>Thank you for your attention !  </a:t>
            </a:r>
          </a:p>
        </p:txBody>
      </p:sp>
    </p:spTree>
    <p:extLst>
      <p:ext uri="{BB962C8B-B14F-4D97-AF65-F5344CB8AC3E}">
        <p14:creationId xmlns:p14="http://schemas.microsoft.com/office/powerpoint/2010/main" val="167134508"/>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Narrow"/>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80"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8B14FA739404C4C88339245665DF4E3" ma:contentTypeVersion="8" ma:contentTypeDescription="Create a new document." ma:contentTypeScope="" ma:versionID="1f49bbe1b17862f76fa761fef4239db2">
  <xsd:schema xmlns:xsd="http://www.w3.org/2001/XMLSchema" xmlns:xs="http://www.w3.org/2001/XMLSchema" xmlns:p="http://schemas.microsoft.com/office/2006/metadata/properties" xmlns:ns2="db962d0c-5ba1-488e-9617-42eb96731c2f" xmlns:ns3="8840c030-5dde-41b3-9ddd-06e8e0ef51bc" targetNamespace="http://schemas.microsoft.com/office/2006/metadata/properties" ma:root="true" ma:fieldsID="2c71bbd77ee90f19f50bfb5e96d1d970" ns2:_="" ns3:_="">
    <xsd:import namespace="db962d0c-5ba1-488e-9617-42eb96731c2f"/>
    <xsd:import namespace="8840c030-5dde-41b3-9ddd-06e8e0ef51b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962d0c-5ba1-488e-9617-42eb96731c2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840c030-5dde-41b3-9ddd-06e8e0ef51b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53F3348E-F4F4-4BE8-8083-AA7D450E2FAD}">
  <ds:schemaRefs>
    <ds:schemaRef ds:uri="http://schemas.microsoft.com/sharepoint/v3/contenttype/forms"/>
  </ds:schemaRefs>
</ds:datastoreItem>
</file>

<file path=customXml/itemProps2.xml><?xml version="1.0" encoding="utf-8"?>
<ds:datastoreItem xmlns:ds="http://schemas.openxmlformats.org/officeDocument/2006/customXml" ds:itemID="{3BC37260-F09C-4610-B36A-620FB94452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962d0c-5ba1-488e-9617-42eb96731c2f"/>
    <ds:schemaRef ds:uri="8840c030-5dde-41b3-9ddd-06e8e0ef51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14BE1A-A2C4-4862-8AD0-8BDC37D6A979}">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8840c030-5dde-41b3-9ddd-06e8e0ef51bc"/>
    <ds:schemaRef ds:uri="db962d0c-5ba1-488e-9617-42eb96731c2f"/>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0</TotalTime>
  <Words>1008</Words>
  <Application>Microsoft Office PowerPoint</Application>
  <PresentationFormat>On-screen Show (16:9)</PresentationFormat>
  <Paragraphs>256</Paragraphs>
  <Slides>12</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9" baseType="lpstr">
      <vt:lpstr>Arial</vt:lpstr>
      <vt:lpstr>Calibri</vt:lpstr>
      <vt:lpstr>Helvetica</vt:lpstr>
      <vt:lpstr>Times</vt:lpstr>
      <vt:lpstr>Wingdings</vt:lpstr>
      <vt:lpstr>Blank Presentation</vt:lpstr>
      <vt:lpstr>Worksheet</vt:lpstr>
      <vt:lpstr>SciTech 2024  Conference Report</vt:lpstr>
      <vt:lpstr>Conference Planning Timeline</vt:lpstr>
      <vt:lpstr>Abstract Submissions: Topics </vt:lpstr>
      <vt:lpstr>Abstract Submissions: Summary</vt:lpstr>
      <vt:lpstr>After Decisions</vt:lpstr>
      <vt:lpstr>NDA Through the Years</vt:lpstr>
      <vt:lpstr>Session Information</vt:lpstr>
      <vt:lpstr>NDA Lecture</vt:lpstr>
      <vt:lpstr>PowerPoint Presentation</vt:lpstr>
      <vt:lpstr>Backup</vt:lpstr>
      <vt:lpstr>2024 NDA Conference CFP</vt:lpstr>
      <vt:lpstr>ADS 2022-2023</vt:lpstr>
    </vt:vector>
  </TitlesOfParts>
  <Company>Bill Seymore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 Seymore</dc:creator>
  <cp:lastModifiedBy>Pankaj Joshi</cp:lastModifiedBy>
  <cp:revision>1734</cp:revision>
  <cp:lastPrinted>2019-09-19T15:53:26Z</cp:lastPrinted>
  <dcterms:modified xsi:type="dcterms:W3CDTF">2023-10-23T15:55:38Z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0x010100E8B14FA739404C4C88339245665DF4E3</vt:lpwstr>
  </property>
</Properties>
</file>